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57" r:id="rId6"/>
    <p:sldId id="270" r:id="rId7"/>
    <p:sldId id="258" r:id="rId8"/>
    <p:sldId id="259" r:id="rId9"/>
    <p:sldId id="271" r:id="rId10"/>
    <p:sldId id="260" r:id="rId11"/>
    <p:sldId id="263" r:id="rId12"/>
    <p:sldId id="264" r:id="rId13"/>
    <p:sldId id="266" r:id="rId14"/>
    <p:sldId id="267" r:id="rId15"/>
    <p:sldId id="268" r:id="rId16"/>
    <p:sldId id="272" r:id="rId17"/>
    <p:sldId id="269" r:id="rId18"/>
    <p:sldId id="261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DD26FF-070C-4E28-9A19-0219030D2E08}" v="327" dt="2022-04-26T21:32:54.305"/>
    <p1510:client id="{1B5675DD-8BCD-4B5D-9A34-FC22AA1DE02F}" v="252" dt="2022-04-26T21:15:14.695"/>
    <p1510:client id="{1C2CFC37-3E35-4F23-84F4-C77B87486DE6}" v="30" dt="2022-04-27T00:38:00.983"/>
    <p1510:client id="{2F2A5351-9E37-43D0-900F-9CEBD64EB069}" v="2" dt="2022-04-28T04:25:10.300"/>
    <p1510:client id="{3EA25DB7-4823-47C6-95BA-477CA49943EE}" v="3" dt="2022-04-26T20:34:18.839"/>
    <p1510:client id="{4443DDAE-9CBA-4E3F-A9D7-AD5F680521F1}" v="12" dt="2022-04-26T21:14:39.126"/>
    <p1510:client id="{67A46E90-F653-45C8-9033-E8E8CDF71522}" v="9" dt="2022-04-26T19:25:56.453"/>
    <p1510:client id="{87FC5FEE-271B-49E3-B2B2-E03F86C52749}" v="789" dt="2022-04-26T23:40:04.750"/>
    <p1510:client id="{A19ECB4A-0BCA-4519-9E9A-5068403FEA5F}" v="2" dt="2022-04-26T21:07:41.246"/>
    <p1510:client id="{A9742C76-608F-4248-92D2-7F744BE34F11}" v="89" dt="2022-04-27T01:00:41.863"/>
    <p1510:client id="{C2C37E24-E77E-4C7C-AFAA-ABDC029731DB}" v="1" dt="2022-04-27T01:58:54.675"/>
    <p1510:client id="{D404B0BB-35C6-4AAB-B652-289F7D48D39A}" v="1" dt="2022-04-26T22:56:17.104"/>
    <p1510:client id="{DD551BB2-A919-4469-88B4-70AB2A971EA1}" v="140" dt="2022-04-26T20:49:50.733"/>
    <p1510:client id="{E29C79F3-ACB6-4A7F-8356-19C1C1515280}" v="32" dt="2022-04-26T21:43:46.463"/>
    <p1510:client id="{E3D7EBB1-DFA3-4612-922C-C48DDA66F000}" v="2" dt="2022-04-26T22:57:43.665"/>
    <p1510:client id="{F7906D83-3679-4284-8D9C-4F1E36687C6E}" v="114" dt="2022-04-26T20:57:30.6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114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ctavio Duran Jr." userId="fe295259-6f3a-4397-9b6d-236ca69eb3d1" providerId="ADAL" clId="{6916ED28-C2B8-47C8-A9FE-D43B0C6AD214}"/>
    <pc:docChg chg="addSld modSld sldOrd">
      <pc:chgData name="Octavio Duran Jr." userId="fe295259-6f3a-4397-9b6d-236ca69eb3d1" providerId="ADAL" clId="{6916ED28-C2B8-47C8-A9FE-D43B0C6AD214}" dt="2022-03-31T19:24:13.974" v="165" actId="20577"/>
      <pc:docMkLst>
        <pc:docMk/>
      </pc:docMkLst>
      <pc:sldChg chg="modSp new mod">
        <pc:chgData name="Octavio Duran Jr." userId="fe295259-6f3a-4397-9b6d-236ca69eb3d1" providerId="ADAL" clId="{6916ED28-C2B8-47C8-A9FE-D43B0C6AD214}" dt="2022-03-29T19:08:59.105" v="16" actId="20577"/>
        <pc:sldMkLst>
          <pc:docMk/>
          <pc:sldMk cId="869142784" sldId="257"/>
        </pc:sldMkLst>
        <pc:spChg chg="mod">
          <ac:chgData name="Octavio Duran Jr." userId="fe295259-6f3a-4397-9b6d-236ca69eb3d1" providerId="ADAL" clId="{6916ED28-C2B8-47C8-A9FE-D43B0C6AD214}" dt="2022-03-29T19:08:59.105" v="16" actId="20577"/>
          <ac:spMkLst>
            <pc:docMk/>
            <pc:sldMk cId="869142784" sldId="257"/>
            <ac:spMk id="2" creationId="{06A77F59-5DE9-4081-A989-ED8F4B7595CD}"/>
          </ac:spMkLst>
        </pc:spChg>
      </pc:sldChg>
      <pc:sldChg chg="addSp delSp modSp new mod">
        <pc:chgData name="Octavio Duran Jr." userId="fe295259-6f3a-4397-9b6d-236ca69eb3d1" providerId="ADAL" clId="{6916ED28-C2B8-47C8-A9FE-D43B0C6AD214}" dt="2022-03-31T19:17:10.476" v="111" actId="20577"/>
        <pc:sldMkLst>
          <pc:docMk/>
          <pc:sldMk cId="3144978474" sldId="258"/>
        </pc:sldMkLst>
        <pc:spChg chg="mod">
          <ac:chgData name="Octavio Duran Jr." userId="fe295259-6f3a-4397-9b6d-236ca69eb3d1" providerId="ADAL" clId="{6916ED28-C2B8-47C8-A9FE-D43B0C6AD214}" dt="2022-03-29T19:09:11.246" v="33" actId="20577"/>
          <ac:spMkLst>
            <pc:docMk/>
            <pc:sldMk cId="3144978474" sldId="258"/>
            <ac:spMk id="2" creationId="{94780A1D-5C82-4FC9-AC13-187D376C1DE1}"/>
          </ac:spMkLst>
        </pc:spChg>
        <pc:spChg chg="del">
          <ac:chgData name="Octavio Duran Jr." userId="fe295259-6f3a-4397-9b6d-236ca69eb3d1" providerId="ADAL" clId="{6916ED28-C2B8-47C8-A9FE-D43B0C6AD214}" dt="2022-03-31T19:14:37.641" v="84" actId="22"/>
          <ac:spMkLst>
            <pc:docMk/>
            <pc:sldMk cId="3144978474" sldId="258"/>
            <ac:spMk id="3" creationId="{AA1878D6-A574-4681-A108-540D678D9310}"/>
          </ac:spMkLst>
        </pc:spChg>
        <pc:spChg chg="add mod">
          <ac:chgData name="Octavio Duran Jr." userId="fe295259-6f3a-4397-9b6d-236ca69eb3d1" providerId="ADAL" clId="{6916ED28-C2B8-47C8-A9FE-D43B0C6AD214}" dt="2022-03-31T19:17:10.476" v="111" actId="20577"/>
          <ac:spMkLst>
            <pc:docMk/>
            <pc:sldMk cId="3144978474" sldId="258"/>
            <ac:spMk id="6" creationId="{E2A26136-1578-44FC-AA0F-2EF8A06F9F60}"/>
          </ac:spMkLst>
        </pc:spChg>
        <pc:picChg chg="add mod ord">
          <ac:chgData name="Octavio Duran Jr." userId="fe295259-6f3a-4397-9b6d-236ca69eb3d1" providerId="ADAL" clId="{6916ED28-C2B8-47C8-A9FE-D43B0C6AD214}" dt="2022-03-31T19:16:54.829" v="90" actId="14100"/>
          <ac:picMkLst>
            <pc:docMk/>
            <pc:sldMk cId="3144978474" sldId="258"/>
            <ac:picMk id="5" creationId="{839D84C0-E075-49FE-B0A4-F1B02FA83C24}"/>
          </ac:picMkLst>
        </pc:picChg>
      </pc:sldChg>
      <pc:sldChg chg="modSp new mod">
        <pc:chgData name="Octavio Duran Jr." userId="fe295259-6f3a-4397-9b6d-236ca69eb3d1" providerId="ADAL" clId="{6916ED28-C2B8-47C8-A9FE-D43B0C6AD214}" dt="2022-03-29T19:09:44.265" v="51" actId="20577"/>
        <pc:sldMkLst>
          <pc:docMk/>
          <pc:sldMk cId="2357685242" sldId="259"/>
        </pc:sldMkLst>
        <pc:spChg chg="mod">
          <ac:chgData name="Octavio Duran Jr." userId="fe295259-6f3a-4397-9b6d-236ca69eb3d1" providerId="ADAL" clId="{6916ED28-C2B8-47C8-A9FE-D43B0C6AD214}" dt="2022-03-29T19:09:44.265" v="51" actId="20577"/>
          <ac:spMkLst>
            <pc:docMk/>
            <pc:sldMk cId="2357685242" sldId="259"/>
            <ac:spMk id="2" creationId="{CCCCCD5E-999B-4D9D-AC63-402B6BFDE711}"/>
          </ac:spMkLst>
        </pc:spChg>
      </pc:sldChg>
      <pc:sldChg chg="modSp new mod">
        <pc:chgData name="Octavio Duran Jr." userId="fe295259-6f3a-4397-9b6d-236ca69eb3d1" providerId="ADAL" clId="{6916ED28-C2B8-47C8-A9FE-D43B0C6AD214}" dt="2022-03-29T19:09:57.426" v="71" actId="20577"/>
        <pc:sldMkLst>
          <pc:docMk/>
          <pc:sldMk cId="2523865213" sldId="260"/>
        </pc:sldMkLst>
        <pc:spChg chg="mod">
          <ac:chgData name="Octavio Duran Jr." userId="fe295259-6f3a-4397-9b6d-236ca69eb3d1" providerId="ADAL" clId="{6916ED28-C2B8-47C8-A9FE-D43B0C6AD214}" dt="2022-03-29T19:09:57.426" v="71" actId="20577"/>
          <ac:spMkLst>
            <pc:docMk/>
            <pc:sldMk cId="2523865213" sldId="260"/>
            <ac:spMk id="2" creationId="{C503EFC4-3AC1-46BA-BD0C-2F2E114E9C1B}"/>
          </ac:spMkLst>
        </pc:spChg>
      </pc:sldChg>
      <pc:sldChg chg="modSp new mod">
        <pc:chgData name="Octavio Duran Jr." userId="fe295259-6f3a-4397-9b6d-236ca69eb3d1" providerId="ADAL" clId="{6916ED28-C2B8-47C8-A9FE-D43B0C6AD214}" dt="2022-03-29T19:10:06.553" v="83" actId="20577"/>
        <pc:sldMkLst>
          <pc:docMk/>
          <pc:sldMk cId="1853091438" sldId="261"/>
        </pc:sldMkLst>
        <pc:spChg chg="mod">
          <ac:chgData name="Octavio Duran Jr." userId="fe295259-6f3a-4397-9b6d-236ca69eb3d1" providerId="ADAL" clId="{6916ED28-C2B8-47C8-A9FE-D43B0C6AD214}" dt="2022-03-29T19:10:06.553" v="83" actId="20577"/>
          <ac:spMkLst>
            <pc:docMk/>
            <pc:sldMk cId="1853091438" sldId="261"/>
            <ac:spMk id="2" creationId="{28BF268B-2FE5-456E-9C16-0C477500D772}"/>
          </ac:spMkLst>
        </pc:spChg>
      </pc:sldChg>
      <pc:sldChg chg="modSp new mod ord">
        <pc:chgData name="Octavio Duran Jr." userId="fe295259-6f3a-4397-9b6d-236ca69eb3d1" providerId="ADAL" clId="{6916ED28-C2B8-47C8-A9FE-D43B0C6AD214}" dt="2022-03-31T19:24:13.974" v="165" actId="20577"/>
        <pc:sldMkLst>
          <pc:docMk/>
          <pc:sldMk cId="195480382" sldId="262"/>
        </pc:sldMkLst>
        <pc:spChg chg="mod">
          <ac:chgData name="Octavio Duran Jr." userId="fe295259-6f3a-4397-9b6d-236ca69eb3d1" providerId="ADAL" clId="{6916ED28-C2B8-47C8-A9FE-D43B0C6AD214}" dt="2022-03-31T19:21:25.354" v="139" actId="20577"/>
          <ac:spMkLst>
            <pc:docMk/>
            <pc:sldMk cId="195480382" sldId="262"/>
            <ac:spMk id="2" creationId="{3E54B1A2-6EF3-4851-9B3B-46A953A4A017}"/>
          </ac:spMkLst>
        </pc:spChg>
        <pc:spChg chg="mod">
          <ac:chgData name="Octavio Duran Jr." userId="fe295259-6f3a-4397-9b6d-236ca69eb3d1" providerId="ADAL" clId="{6916ED28-C2B8-47C8-A9FE-D43B0C6AD214}" dt="2022-03-31T19:24:13.974" v="165" actId="20577"/>
          <ac:spMkLst>
            <pc:docMk/>
            <pc:sldMk cId="195480382" sldId="262"/>
            <ac:spMk id="3" creationId="{50509ADD-2317-4D45-9037-DB262C2D183C}"/>
          </ac:spMkLst>
        </pc:spChg>
      </pc:sldChg>
    </pc:docChg>
  </pc:docChgLst>
  <pc:docChgLst>
    <pc:chgData name="Brendon Parker Jameson" userId="S::bpj25@nau.edu::8f31132b-361e-49d5-9b80-eb2dbfb97412" providerId="AD" clId="Web-{67A46E90-F653-45C8-9033-E8E8CDF71522}"/>
    <pc:docChg chg="modSld addMainMaster delMainMaster">
      <pc:chgData name="Brendon Parker Jameson" userId="S::bpj25@nau.edu::8f31132b-361e-49d5-9b80-eb2dbfb97412" providerId="AD" clId="Web-{67A46E90-F653-45C8-9033-E8E8CDF71522}" dt="2022-04-26T19:26:11.422" v="13"/>
      <pc:docMkLst>
        <pc:docMk/>
      </pc:docMkLst>
      <pc:sldChg chg="modSp mod modClrScheme chgLayout">
        <pc:chgData name="Brendon Parker Jameson" userId="S::bpj25@nau.edu::8f31132b-361e-49d5-9b80-eb2dbfb97412" providerId="AD" clId="Web-{67A46E90-F653-45C8-9033-E8E8CDF71522}" dt="2022-04-26T19:25:56.453" v="8"/>
        <pc:sldMkLst>
          <pc:docMk/>
          <pc:sldMk cId="109857222" sldId="256"/>
        </pc:sldMkLst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ClrScheme delDesignElem chgLayout">
        <pc:chgData name="Brendon Parker Jameson" userId="S::bpj25@nau.edu::8f31132b-361e-49d5-9b80-eb2dbfb97412" providerId="AD" clId="Web-{67A46E90-F653-45C8-9033-E8E8CDF71522}" dt="2022-04-26T19:26:11.422" v="13"/>
        <pc:sldMkLst>
          <pc:docMk/>
          <pc:sldMk cId="869142784" sldId="257"/>
        </pc:sldMkLst>
        <pc:spChg chg="mod ord">
          <ac:chgData name="Brendon Parker Jameson" userId="S::bpj25@nau.edu::8f31132b-361e-49d5-9b80-eb2dbfb97412" providerId="AD" clId="Web-{67A46E90-F653-45C8-9033-E8E8CDF71522}" dt="2022-04-26T19:26:11.422" v="13"/>
          <ac:spMkLst>
            <pc:docMk/>
            <pc:sldMk cId="869142784" sldId="257"/>
            <ac:spMk id="2" creationId="{06A77F59-5DE9-4081-A989-ED8F4B7595CD}"/>
          </ac:spMkLst>
        </pc:spChg>
        <pc:spChg chg="del">
          <ac:chgData name="Brendon Parker Jameson" userId="S::bpj25@nau.edu::8f31132b-361e-49d5-9b80-eb2dbfb97412" providerId="AD" clId="Web-{67A46E90-F653-45C8-9033-E8E8CDF71522}" dt="2022-04-26T19:25:30.295" v="0"/>
          <ac:spMkLst>
            <pc:docMk/>
            <pc:sldMk cId="869142784" sldId="257"/>
            <ac:spMk id="3" creationId="{C8773281-94AC-49F3-9409-1982D4BFEB40}"/>
          </ac:spMkLst>
        </pc:spChg>
        <pc:spChg chg="add mod ord">
          <ac:chgData name="Brendon Parker Jameson" userId="S::bpj25@nau.edu::8f31132b-361e-49d5-9b80-eb2dbfb97412" providerId="AD" clId="Web-{67A46E90-F653-45C8-9033-E8E8CDF71522}" dt="2022-04-26T19:26:11.422" v="13"/>
          <ac:spMkLst>
            <pc:docMk/>
            <pc:sldMk cId="869142784" sldId="257"/>
            <ac:spMk id="9" creationId="{2826A2E9-D096-162D-F143-B8DA3A765541}"/>
          </ac:spMkLst>
        </pc:spChg>
        <pc:spChg chg="add del">
          <ac:chgData name="Brendon Parker Jameson" userId="S::bpj25@nau.edu::8f31132b-361e-49d5-9b80-eb2dbfb97412" providerId="AD" clId="Web-{67A46E90-F653-45C8-9033-E8E8CDF71522}" dt="2022-04-26T19:26:07.797" v="10"/>
          <ac:spMkLst>
            <pc:docMk/>
            <pc:sldMk cId="869142784" sldId="257"/>
            <ac:spMk id="11" creationId="{2C8C8ED6-A932-44F5-83A5-5793DDA44921}"/>
          </ac:spMkLst>
        </pc:spChg>
        <pc:spChg chg="add del">
          <ac:chgData name="Brendon Parker Jameson" userId="S::bpj25@nau.edu::8f31132b-361e-49d5-9b80-eb2dbfb97412" providerId="AD" clId="Web-{67A46E90-F653-45C8-9033-E8E8CDF71522}" dt="2022-04-26T19:25:50.843" v="7"/>
          <ac:spMkLst>
            <pc:docMk/>
            <pc:sldMk cId="869142784" sldId="257"/>
            <ac:spMk id="12" creationId="{352BEC0E-22F8-46D0-9632-375DB541B06C}"/>
          </ac:spMkLst>
        </pc:spChg>
        <pc:spChg chg="add del">
          <ac:chgData name="Brendon Parker Jameson" userId="S::bpj25@nau.edu::8f31132b-361e-49d5-9b80-eb2dbfb97412" providerId="AD" clId="Web-{67A46E90-F653-45C8-9033-E8E8CDF71522}" dt="2022-04-26T19:25:50.843" v="7"/>
          <ac:spMkLst>
            <pc:docMk/>
            <pc:sldMk cId="869142784" sldId="257"/>
            <ac:spMk id="14" creationId="{3FCFB1DE-0B7E-48CC-BA90-B2AB0889F9D6}"/>
          </ac:spMkLst>
        </pc:spChg>
        <pc:spChg chg="add del">
          <ac:chgData name="Brendon Parker Jameson" userId="S::bpj25@nau.edu::8f31132b-361e-49d5-9b80-eb2dbfb97412" providerId="AD" clId="Web-{67A46E90-F653-45C8-9033-E8E8CDF71522}" dt="2022-04-26T19:26:07.797" v="10"/>
          <ac:spMkLst>
            <pc:docMk/>
            <pc:sldMk cId="869142784" sldId="257"/>
            <ac:spMk id="16" creationId="{C182811E-FB7E-4C44-8776-8FBD8D9AA48B}"/>
          </ac:spMkLst>
        </pc:spChg>
        <pc:spChg chg="add del">
          <ac:chgData name="Brendon Parker Jameson" userId="S::bpj25@nau.edu::8f31132b-361e-49d5-9b80-eb2dbfb97412" providerId="AD" clId="Web-{67A46E90-F653-45C8-9033-E8E8CDF71522}" dt="2022-04-26T19:26:07.797" v="10"/>
          <ac:spMkLst>
            <pc:docMk/>
            <pc:sldMk cId="869142784" sldId="257"/>
            <ac:spMk id="18" creationId="{44658732-4596-4018-974F-676F1F66D19B}"/>
          </ac:spMkLst>
        </pc:spChg>
        <pc:picChg chg="add mod ord">
          <ac:chgData name="Brendon Parker Jameson" userId="S::bpj25@nau.edu::8f31132b-361e-49d5-9b80-eb2dbfb97412" providerId="AD" clId="Web-{67A46E90-F653-45C8-9033-E8E8CDF71522}" dt="2022-04-26T19:26:11.422" v="13"/>
          <ac:picMkLst>
            <pc:docMk/>
            <pc:sldMk cId="869142784" sldId="257"/>
            <ac:picMk id="4" creationId="{284D6948-6177-E46B-674C-73CC7DCBE637}"/>
          </ac:picMkLst>
        </pc:picChg>
        <pc:picChg chg="add mod">
          <ac:chgData name="Brendon Parker Jameson" userId="S::bpj25@nau.edu::8f31132b-361e-49d5-9b80-eb2dbfb97412" providerId="AD" clId="Web-{67A46E90-F653-45C8-9033-E8E8CDF71522}" dt="2022-04-26T19:26:11.422" v="13"/>
          <ac:picMkLst>
            <pc:docMk/>
            <pc:sldMk cId="869142784" sldId="257"/>
            <ac:picMk id="5" creationId="{5BE54C57-50DF-98FD-D0C3-4BC219DA9F92}"/>
          </ac:picMkLst>
        </pc:picChg>
      </pc:sldChg>
      <pc:sldChg chg="modSp mod modClrScheme chgLayout">
        <pc:chgData name="Brendon Parker Jameson" userId="S::bpj25@nau.edu::8f31132b-361e-49d5-9b80-eb2dbfb97412" providerId="AD" clId="Web-{67A46E90-F653-45C8-9033-E8E8CDF71522}" dt="2022-04-26T19:25:56.453" v="8"/>
        <pc:sldMkLst>
          <pc:docMk/>
          <pc:sldMk cId="3144978474" sldId="258"/>
        </pc:sldMkLst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3144978474" sldId="258"/>
            <ac:spMk id="2" creationId="{94780A1D-5C82-4FC9-AC13-187D376C1DE1}"/>
          </ac:spMkLst>
        </pc:spChg>
        <pc:picChg chg="mod ord">
          <ac:chgData name="Brendon Parker Jameson" userId="S::bpj25@nau.edu::8f31132b-361e-49d5-9b80-eb2dbfb97412" providerId="AD" clId="Web-{67A46E90-F653-45C8-9033-E8E8CDF71522}" dt="2022-04-26T19:25:56.453" v="8"/>
          <ac:picMkLst>
            <pc:docMk/>
            <pc:sldMk cId="3144978474" sldId="258"/>
            <ac:picMk id="5" creationId="{839D84C0-E075-49FE-B0A4-F1B02FA83C24}"/>
          </ac:picMkLst>
        </pc:picChg>
      </pc:sldChg>
      <pc:sldChg chg="modSp mod modClrScheme chgLayout">
        <pc:chgData name="Brendon Parker Jameson" userId="S::bpj25@nau.edu::8f31132b-361e-49d5-9b80-eb2dbfb97412" providerId="AD" clId="Web-{67A46E90-F653-45C8-9033-E8E8CDF71522}" dt="2022-04-26T19:25:56.453" v="8"/>
        <pc:sldMkLst>
          <pc:docMk/>
          <pc:sldMk cId="2357685242" sldId="259"/>
        </pc:sldMkLst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2357685242" sldId="259"/>
            <ac:spMk id="2" creationId="{CCCCCD5E-999B-4D9D-AC63-402B6BFDE711}"/>
          </ac:spMkLst>
        </pc:spChg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2357685242" sldId="259"/>
            <ac:spMk id="3" creationId="{A6FFBA66-7049-4442-BF1C-BE82B12F08E0}"/>
          </ac:spMkLst>
        </pc:spChg>
      </pc:sldChg>
      <pc:sldChg chg="modSp mod modClrScheme chgLayout">
        <pc:chgData name="Brendon Parker Jameson" userId="S::bpj25@nau.edu::8f31132b-361e-49d5-9b80-eb2dbfb97412" providerId="AD" clId="Web-{67A46E90-F653-45C8-9033-E8E8CDF71522}" dt="2022-04-26T19:25:56.453" v="8"/>
        <pc:sldMkLst>
          <pc:docMk/>
          <pc:sldMk cId="2523865213" sldId="260"/>
        </pc:sldMkLst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2523865213" sldId="260"/>
            <ac:spMk id="2" creationId="{C503EFC4-3AC1-46BA-BD0C-2F2E114E9C1B}"/>
          </ac:spMkLst>
        </pc:spChg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2523865213" sldId="260"/>
            <ac:spMk id="3" creationId="{A17E2345-EB88-4AB9-87FF-81D5D315D109}"/>
          </ac:spMkLst>
        </pc:spChg>
      </pc:sldChg>
      <pc:sldChg chg="modSp mod modClrScheme chgLayout">
        <pc:chgData name="Brendon Parker Jameson" userId="S::bpj25@nau.edu::8f31132b-361e-49d5-9b80-eb2dbfb97412" providerId="AD" clId="Web-{67A46E90-F653-45C8-9033-E8E8CDF71522}" dt="2022-04-26T19:25:56.453" v="8"/>
        <pc:sldMkLst>
          <pc:docMk/>
          <pc:sldMk cId="1853091438" sldId="261"/>
        </pc:sldMkLst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1853091438" sldId="261"/>
            <ac:spMk id="2" creationId="{28BF268B-2FE5-456E-9C16-0C477500D772}"/>
          </ac:spMkLst>
        </pc:spChg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1853091438" sldId="261"/>
            <ac:spMk id="3" creationId="{93C4FEAC-F571-47D4-B555-70C7A5BC108E}"/>
          </ac:spMkLst>
        </pc:spChg>
      </pc:sldChg>
      <pc:sldChg chg="modSp mod modClrScheme chgLayout">
        <pc:chgData name="Brendon Parker Jameson" userId="S::bpj25@nau.edu::8f31132b-361e-49d5-9b80-eb2dbfb97412" providerId="AD" clId="Web-{67A46E90-F653-45C8-9033-E8E8CDF71522}" dt="2022-04-26T19:25:56.453" v="8"/>
        <pc:sldMkLst>
          <pc:docMk/>
          <pc:sldMk cId="195480382" sldId="262"/>
        </pc:sldMkLst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195480382" sldId="262"/>
            <ac:spMk id="2" creationId="{3E54B1A2-6EF3-4851-9B3B-46A953A4A017}"/>
          </ac:spMkLst>
        </pc:spChg>
        <pc:spChg chg="mod ord">
          <ac:chgData name="Brendon Parker Jameson" userId="S::bpj25@nau.edu::8f31132b-361e-49d5-9b80-eb2dbfb97412" providerId="AD" clId="Web-{67A46E90-F653-45C8-9033-E8E8CDF71522}" dt="2022-04-26T19:25:56.453" v="8"/>
          <ac:spMkLst>
            <pc:docMk/>
            <pc:sldMk cId="195480382" sldId="262"/>
            <ac:spMk id="3" creationId="{50509ADD-2317-4D45-9037-DB262C2D183C}"/>
          </ac:spMkLst>
        </pc:spChg>
      </pc:sldChg>
      <pc:sldMasterChg chg="del delSldLayout">
        <pc:chgData name="Brendon Parker Jameson" userId="S::bpj25@nau.edu::8f31132b-361e-49d5-9b80-eb2dbfb97412" providerId="AD" clId="Web-{67A46E90-F653-45C8-9033-E8E8CDF71522}" dt="2022-04-26T19:25:50.843" v="7"/>
        <pc:sldMasterMkLst>
          <pc:docMk/>
          <pc:sldMasterMk cId="2460954070" sldId="2147483660"/>
        </pc:sldMasterMkLst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rendon Parker Jameson" userId="S::bpj25@nau.edu::8f31132b-361e-49d5-9b80-eb2dbfb97412" providerId="AD" clId="Web-{67A46E90-F653-45C8-9033-E8E8CDF71522}" dt="2022-04-26T19:25:50.843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Brendon Parker Jameson" userId="S::bpj25@nau.edu::8f31132b-361e-49d5-9b80-eb2dbfb97412" providerId="AD" clId="Web-{67A46E90-F653-45C8-9033-E8E8CDF71522}" dt="2022-04-26T19:25:56.453" v="8"/>
        <pc:sldMasterMkLst>
          <pc:docMk/>
          <pc:sldMasterMk cId="2884085644" sldId="2147483672"/>
        </pc:sldMasterMkLst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3870892292" sldId="2147483673"/>
          </pc:sldLayoutMkLst>
        </pc:sldLayoutChg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3617065463" sldId="2147483674"/>
          </pc:sldLayoutMkLst>
        </pc:sldLayoutChg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1026559622" sldId="2147483675"/>
          </pc:sldLayoutMkLst>
        </pc:sldLayoutChg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3153610671" sldId="2147483676"/>
          </pc:sldLayoutMkLst>
        </pc:sldLayoutChg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3852995960" sldId="2147483677"/>
          </pc:sldLayoutMkLst>
        </pc:sldLayoutChg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3434475844" sldId="2147483678"/>
          </pc:sldLayoutMkLst>
        </pc:sldLayoutChg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1684029049" sldId="2147483679"/>
          </pc:sldLayoutMkLst>
        </pc:sldLayoutChg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2116719872" sldId="2147483680"/>
          </pc:sldLayoutMkLst>
        </pc:sldLayoutChg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378858230" sldId="2147483681"/>
          </pc:sldLayoutMkLst>
        </pc:sldLayoutChg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872071322" sldId="2147483682"/>
          </pc:sldLayoutMkLst>
        </pc:sldLayoutChg>
        <pc:sldLayoutChg chg="add del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884085644" sldId="2147483672"/>
            <pc:sldLayoutMk cId="2553173245" sldId="2147483683"/>
          </pc:sldLayoutMkLst>
        </pc:sldLayoutChg>
      </pc:sldMasterChg>
      <pc:sldMasterChg chg="add addSldLayout modSldLayout">
        <pc:chgData name="Brendon Parker Jameson" userId="S::bpj25@nau.edu::8f31132b-361e-49d5-9b80-eb2dbfb97412" providerId="AD" clId="Web-{67A46E90-F653-45C8-9033-E8E8CDF71522}" dt="2022-04-26T19:25:56.453" v="8"/>
        <pc:sldMasterMkLst>
          <pc:docMk/>
          <pc:sldMasterMk cId="2634832453" sldId="2147483684"/>
        </pc:sldMasterMkLst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945828024" sldId="2147483685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3855639797" sldId="2147483686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999685925" sldId="2147483687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3521283132" sldId="2147483688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2126553932" sldId="2147483689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1467492791" sldId="2147483690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574869801" sldId="2147483691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876999300" sldId="2147483692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741938454" sldId="2147483693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1662322662" sldId="2147483694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892006324" sldId="2147483695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2313652288" sldId="2147483696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4077437757" sldId="2147483697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2394839140" sldId="2147483698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3649249675" sldId="2147483699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3869765177" sldId="2147483700"/>
          </pc:sldLayoutMkLst>
        </pc:sldLayoutChg>
        <pc:sldLayoutChg chg="add mod replId">
          <pc:chgData name="Brendon Parker Jameson" userId="S::bpj25@nau.edu::8f31132b-361e-49d5-9b80-eb2dbfb97412" providerId="AD" clId="Web-{67A46E90-F653-45C8-9033-E8E8CDF71522}" dt="2022-04-26T19:25:56.453" v="8"/>
          <pc:sldLayoutMkLst>
            <pc:docMk/>
            <pc:sldMasterMk cId="2634832453" sldId="2147483684"/>
            <pc:sldLayoutMk cId="193006696" sldId="2147483701"/>
          </pc:sldLayoutMkLst>
        </pc:sldLayoutChg>
      </pc:sldMasterChg>
    </pc:docChg>
  </pc:docChgLst>
  <pc:docChgLst>
    <pc:chgData name="Jared Lee Walker" userId="S::jlw732@nau.edu::4d5d2ab5-93f4-43af-8a91-f605cbc66f28" providerId="AD" clId="Web-{D404B0BB-35C6-4AAB-B652-289F7D48D39A}"/>
    <pc:docChg chg="addSld">
      <pc:chgData name="Jared Lee Walker" userId="S::jlw732@nau.edu::4d5d2ab5-93f4-43af-8a91-f605cbc66f28" providerId="AD" clId="Web-{D404B0BB-35C6-4AAB-B652-289F7D48D39A}" dt="2022-04-26T22:56:17.104" v="0"/>
      <pc:docMkLst>
        <pc:docMk/>
      </pc:docMkLst>
      <pc:sldChg chg="new">
        <pc:chgData name="Jared Lee Walker" userId="S::jlw732@nau.edu::4d5d2ab5-93f4-43af-8a91-f605cbc66f28" providerId="AD" clId="Web-{D404B0BB-35C6-4AAB-B652-289F7D48D39A}" dt="2022-04-26T22:56:17.104" v="0"/>
        <pc:sldMkLst>
          <pc:docMk/>
          <pc:sldMk cId="53295499" sldId="272"/>
        </pc:sldMkLst>
      </pc:sldChg>
    </pc:docChg>
  </pc:docChgLst>
  <pc:docChgLst>
    <pc:chgData name="Jared Lee Walker" userId="S::jlw732@nau.edu::4d5d2ab5-93f4-43af-8a91-f605cbc66f28" providerId="AD" clId="Web-{F7906D83-3679-4284-8D9C-4F1E36687C6E}"/>
    <pc:docChg chg="addSld modSld">
      <pc:chgData name="Jared Lee Walker" userId="S::jlw732@nau.edu::4d5d2ab5-93f4-43af-8a91-f605cbc66f28" providerId="AD" clId="Web-{F7906D83-3679-4284-8D9C-4F1E36687C6E}" dt="2022-04-26T20:57:30.306" v="108" actId="20577"/>
      <pc:docMkLst>
        <pc:docMk/>
      </pc:docMkLst>
      <pc:sldChg chg="addSp delSp modSp">
        <pc:chgData name="Jared Lee Walker" userId="S::jlw732@nau.edu::4d5d2ab5-93f4-43af-8a91-f605cbc66f28" providerId="AD" clId="Web-{F7906D83-3679-4284-8D9C-4F1E36687C6E}" dt="2022-04-26T20:56:25.867" v="44" actId="20577"/>
        <pc:sldMkLst>
          <pc:docMk/>
          <pc:sldMk cId="869142784" sldId="257"/>
        </pc:sldMkLst>
        <pc:spChg chg="mod">
          <ac:chgData name="Jared Lee Walker" userId="S::jlw732@nau.edu::4d5d2ab5-93f4-43af-8a91-f605cbc66f28" providerId="AD" clId="Web-{F7906D83-3679-4284-8D9C-4F1E36687C6E}" dt="2022-04-26T20:54:54.397" v="8"/>
          <ac:spMkLst>
            <pc:docMk/>
            <pc:sldMk cId="869142784" sldId="257"/>
            <ac:spMk id="2" creationId="{06A77F59-5DE9-4081-A989-ED8F4B7595CD}"/>
          </ac:spMkLst>
        </pc:spChg>
        <pc:spChg chg="del">
          <ac:chgData name="Jared Lee Walker" userId="S::jlw732@nau.edu::4d5d2ab5-93f4-43af-8a91-f605cbc66f28" providerId="AD" clId="Web-{F7906D83-3679-4284-8D9C-4F1E36687C6E}" dt="2022-04-26T20:54:17.350" v="0"/>
          <ac:spMkLst>
            <pc:docMk/>
            <pc:sldMk cId="869142784" sldId="257"/>
            <ac:spMk id="9" creationId="{2826A2E9-D096-162D-F143-B8DA3A765541}"/>
          </ac:spMkLst>
        </pc:spChg>
        <pc:spChg chg="add">
          <ac:chgData name="Jared Lee Walker" userId="S::jlw732@nau.edu::4d5d2ab5-93f4-43af-8a91-f605cbc66f28" providerId="AD" clId="Web-{F7906D83-3679-4284-8D9C-4F1E36687C6E}" dt="2022-04-26T20:54:54.397" v="8"/>
          <ac:spMkLst>
            <pc:docMk/>
            <pc:sldMk cId="869142784" sldId="257"/>
            <ac:spMk id="10" creationId="{A7A59776-5948-400C-9935-7464561E876A}"/>
          </ac:spMkLst>
        </pc:spChg>
        <pc:spChg chg="add mod">
          <ac:chgData name="Jared Lee Walker" userId="S::jlw732@nau.edu::4d5d2ab5-93f4-43af-8a91-f605cbc66f28" providerId="AD" clId="Web-{F7906D83-3679-4284-8D9C-4F1E36687C6E}" dt="2022-04-26T20:56:25.867" v="44" actId="20577"/>
          <ac:spMkLst>
            <pc:docMk/>
            <pc:sldMk cId="869142784" sldId="257"/>
            <ac:spMk id="13" creationId="{D70FB973-F5D1-3D4F-3A4C-4DC84F42FE6F}"/>
          </ac:spMkLst>
        </pc:spChg>
        <pc:picChg chg="add mod ord">
          <ac:chgData name="Jared Lee Walker" userId="S::jlw732@nau.edu::4d5d2ab5-93f4-43af-8a91-f605cbc66f28" providerId="AD" clId="Web-{F7906D83-3679-4284-8D9C-4F1E36687C6E}" dt="2022-04-26T20:54:54.397" v="8"/>
          <ac:picMkLst>
            <pc:docMk/>
            <pc:sldMk cId="869142784" sldId="257"/>
            <ac:picMk id="3" creationId="{8CD3A50F-CD41-3C9E-B4FB-C7804C0E8BEB}"/>
          </ac:picMkLst>
        </pc:picChg>
        <pc:picChg chg="mod">
          <ac:chgData name="Jared Lee Walker" userId="S::jlw732@nau.edu::4d5d2ab5-93f4-43af-8a91-f605cbc66f28" providerId="AD" clId="Web-{F7906D83-3679-4284-8D9C-4F1E36687C6E}" dt="2022-04-26T20:54:54.397" v="8"/>
          <ac:picMkLst>
            <pc:docMk/>
            <pc:sldMk cId="869142784" sldId="257"/>
            <ac:picMk id="4" creationId="{284D6948-6177-E46B-674C-73CC7DCBE637}"/>
          </ac:picMkLst>
        </pc:picChg>
        <pc:picChg chg="mod">
          <ac:chgData name="Jared Lee Walker" userId="S::jlw732@nau.edu::4d5d2ab5-93f4-43af-8a91-f605cbc66f28" providerId="AD" clId="Web-{F7906D83-3679-4284-8D9C-4F1E36687C6E}" dt="2022-04-26T20:54:54.397" v="8"/>
          <ac:picMkLst>
            <pc:docMk/>
            <pc:sldMk cId="869142784" sldId="257"/>
            <ac:picMk id="5" creationId="{5BE54C57-50DF-98FD-D0C3-4BC219DA9F92}"/>
          </ac:picMkLst>
        </pc:picChg>
        <pc:picChg chg="add del mod">
          <ac:chgData name="Jared Lee Walker" userId="S::jlw732@nau.edu::4d5d2ab5-93f4-43af-8a91-f605cbc66f28" providerId="AD" clId="Web-{F7906D83-3679-4284-8D9C-4F1E36687C6E}" dt="2022-04-26T20:54:25.194" v="2"/>
          <ac:picMkLst>
            <pc:docMk/>
            <pc:sldMk cId="869142784" sldId="257"/>
            <ac:picMk id="6" creationId="{6D630EFC-76A5-411C-E2F0-3921F4009430}"/>
          </ac:picMkLst>
        </pc:picChg>
        <pc:picChg chg="add mod ord">
          <ac:chgData name="Jared Lee Walker" userId="S::jlw732@nau.edu::4d5d2ab5-93f4-43af-8a91-f605cbc66f28" providerId="AD" clId="Web-{F7906D83-3679-4284-8D9C-4F1E36687C6E}" dt="2022-04-26T20:54:54.397" v="8"/>
          <ac:picMkLst>
            <pc:docMk/>
            <pc:sldMk cId="869142784" sldId="257"/>
            <ac:picMk id="7" creationId="{DAFEAC74-952D-CAEE-0D9F-272A1287EC84}"/>
          </ac:picMkLst>
        </pc:picChg>
        <pc:picChg chg="add del mod">
          <ac:chgData name="Jared Lee Walker" userId="S::jlw732@nau.edu::4d5d2ab5-93f4-43af-8a91-f605cbc66f28" providerId="AD" clId="Web-{F7906D83-3679-4284-8D9C-4F1E36687C6E}" dt="2022-04-26T20:54:47.366" v="7"/>
          <ac:picMkLst>
            <pc:docMk/>
            <pc:sldMk cId="869142784" sldId="257"/>
            <ac:picMk id="8" creationId="{1D4896EB-8B5F-9A19-E9D7-F35761727EF4}"/>
          </ac:picMkLst>
        </pc:picChg>
      </pc:sldChg>
      <pc:sldChg chg="addSp delSp modSp new mod setBg">
        <pc:chgData name="Jared Lee Walker" userId="S::jlw732@nau.edu::4d5d2ab5-93f4-43af-8a91-f605cbc66f28" providerId="AD" clId="Web-{F7906D83-3679-4284-8D9C-4F1E36687C6E}" dt="2022-04-26T20:57:30.306" v="108" actId="20577"/>
        <pc:sldMkLst>
          <pc:docMk/>
          <pc:sldMk cId="171710630" sldId="270"/>
        </pc:sldMkLst>
        <pc:spChg chg="mod">
          <ac:chgData name="Jared Lee Walker" userId="S::jlw732@nau.edu::4d5d2ab5-93f4-43af-8a91-f605cbc66f28" providerId="AD" clId="Web-{F7906D83-3679-4284-8D9C-4F1E36687C6E}" dt="2022-04-26T20:56:53.899" v="61"/>
          <ac:spMkLst>
            <pc:docMk/>
            <pc:sldMk cId="171710630" sldId="270"/>
            <ac:spMk id="2" creationId="{D8FC2230-6E98-1CC7-F205-ABBDA61BADB4}"/>
          </ac:spMkLst>
        </pc:spChg>
        <pc:spChg chg="del">
          <ac:chgData name="Jared Lee Walker" userId="S::jlw732@nau.edu::4d5d2ab5-93f4-43af-8a91-f605cbc66f28" providerId="AD" clId="Web-{F7906D83-3679-4284-8D9C-4F1E36687C6E}" dt="2022-04-26T20:56:50.102" v="60"/>
          <ac:spMkLst>
            <pc:docMk/>
            <pc:sldMk cId="171710630" sldId="270"/>
            <ac:spMk id="3" creationId="{3A57C869-160F-FB84-D1F0-1E30A85550E9}"/>
          </ac:spMkLst>
        </pc:spChg>
        <pc:spChg chg="add mod">
          <ac:chgData name="Jared Lee Walker" userId="S::jlw732@nau.edu::4d5d2ab5-93f4-43af-8a91-f605cbc66f28" providerId="AD" clId="Web-{F7906D83-3679-4284-8D9C-4F1E36687C6E}" dt="2022-04-26T20:57:30.306" v="108" actId="20577"/>
          <ac:spMkLst>
            <pc:docMk/>
            <pc:sldMk cId="171710630" sldId="270"/>
            <ac:spMk id="8" creationId="{0D96A04C-1114-3AEF-F34E-5CB337E3FABC}"/>
          </ac:spMkLst>
        </pc:spChg>
        <pc:picChg chg="add mod ord">
          <ac:chgData name="Jared Lee Walker" userId="S::jlw732@nau.edu::4d5d2ab5-93f4-43af-8a91-f605cbc66f28" providerId="AD" clId="Web-{F7906D83-3679-4284-8D9C-4F1E36687C6E}" dt="2022-04-26T20:56:53.899" v="61"/>
          <ac:picMkLst>
            <pc:docMk/>
            <pc:sldMk cId="171710630" sldId="270"/>
            <ac:picMk id="4" creationId="{40D3B962-09BF-37CE-F774-B26ACDB95FBA}"/>
          </ac:picMkLst>
        </pc:picChg>
      </pc:sldChg>
    </pc:docChg>
  </pc:docChgLst>
  <pc:docChgLst>
    <pc:chgData name="Octavio" userId="fe295259-6f3a-4397-9b6d-236ca69eb3d1" providerId="ADAL" clId="{1B5675DD-8BCD-4B5D-9A34-FC22AA1DE02F}"/>
    <pc:docChg chg="custSel addSld delSld modSld">
      <pc:chgData name="Octavio" userId="fe295259-6f3a-4397-9b6d-236ca69eb3d1" providerId="ADAL" clId="{1B5675DD-8BCD-4B5D-9A34-FC22AA1DE02F}" dt="2022-04-26T21:15:14.695" v="226" actId="1076"/>
      <pc:docMkLst>
        <pc:docMk/>
      </pc:docMkLst>
      <pc:sldChg chg="addSp delSp modSp mod">
        <pc:chgData name="Octavio" userId="fe295259-6f3a-4397-9b6d-236ca69eb3d1" providerId="ADAL" clId="{1B5675DD-8BCD-4B5D-9A34-FC22AA1DE02F}" dt="2022-04-26T20:58:18.787" v="109" actId="1076"/>
        <pc:sldMkLst>
          <pc:docMk/>
          <pc:sldMk cId="3144978474" sldId="258"/>
        </pc:sldMkLst>
        <pc:spChg chg="add del mod">
          <ac:chgData name="Octavio" userId="fe295259-6f3a-4397-9b6d-236ca69eb3d1" providerId="ADAL" clId="{1B5675DD-8BCD-4B5D-9A34-FC22AA1DE02F}" dt="2022-04-26T20:56:28.963" v="30"/>
          <ac:spMkLst>
            <pc:docMk/>
            <pc:sldMk cId="3144978474" sldId="258"/>
            <ac:spMk id="4" creationId="{51258DA1-CC9D-4A92-957D-19A3A80AC206}"/>
          </ac:spMkLst>
        </pc:spChg>
        <pc:spChg chg="mod">
          <ac:chgData name="Octavio" userId="fe295259-6f3a-4397-9b6d-236ca69eb3d1" providerId="ADAL" clId="{1B5675DD-8BCD-4B5D-9A34-FC22AA1DE02F}" dt="2022-04-26T20:58:18.787" v="109" actId="1076"/>
          <ac:spMkLst>
            <pc:docMk/>
            <pc:sldMk cId="3144978474" sldId="258"/>
            <ac:spMk id="6" creationId="{E2A26136-1578-44FC-AA0F-2EF8A06F9F60}"/>
          </ac:spMkLst>
        </pc:spChg>
        <pc:spChg chg="add mod">
          <ac:chgData name="Octavio" userId="fe295259-6f3a-4397-9b6d-236ca69eb3d1" providerId="ADAL" clId="{1B5675DD-8BCD-4B5D-9A34-FC22AA1DE02F}" dt="2022-04-26T20:58:02.054" v="108" actId="20577"/>
          <ac:spMkLst>
            <pc:docMk/>
            <pc:sldMk cId="3144978474" sldId="258"/>
            <ac:spMk id="8" creationId="{6C175F8F-FF17-42B8-AF7A-98E41F0BE866}"/>
          </ac:spMkLst>
        </pc:spChg>
        <pc:picChg chg="del">
          <ac:chgData name="Octavio" userId="fe295259-6f3a-4397-9b6d-236ca69eb3d1" providerId="ADAL" clId="{1B5675DD-8BCD-4B5D-9A34-FC22AA1DE02F}" dt="2022-04-26T20:56:16.004" v="29" actId="478"/>
          <ac:picMkLst>
            <pc:docMk/>
            <pc:sldMk cId="3144978474" sldId="258"/>
            <ac:picMk id="5" creationId="{839D84C0-E075-49FE-B0A4-F1B02FA83C24}"/>
          </ac:picMkLst>
        </pc:picChg>
        <pc:picChg chg="add mod">
          <ac:chgData name="Octavio" userId="fe295259-6f3a-4397-9b6d-236ca69eb3d1" providerId="ADAL" clId="{1B5675DD-8BCD-4B5D-9A34-FC22AA1DE02F}" dt="2022-04-26T20:56:50.139" v="39" actId="1076"/>
          <ac:picMkLst>
            <pc:docMk/>
            <pc:sldMk cId="3144978474" sldId="258"/>
            <ac:picMk id="7" creationId="{152ED5EC-D3BB-4633-B5C0-56E948FC0B27}"/>
          </ac:picMkLst>
        </pc:picChg>
      </pc:sldChg>
      <pc:sldChg chg="addSp delSp modSp mod delAnim modAnim">
        <pc:chgData name="Octavio" userId="fe295259-6f3a-4397-9b6d-236ca69eb3d1" providerId="ADAL" clId="{1B5675DD-8BCD-4B5D-9A34-FC22AA1DE02F}" dt="2022-04-26T21:08:43.080" v="190" actId="1076"/>
        <pc:sldMkLst>
          <pc:docMk/>
          <pc:sldMk cId="2523865213" sldId="260"/>
        </pc:sldMkLst>
        <pc:spChg chg="del mod">
          <ac:chgData name="Octavio" userId="fe295259-6f3a-4397-9b6d-236ca69eb3d1" providerId="ADAL" clId="{1B5675DD-8BCD-4B5D-9A34-FC22AA1DE02F}" dt="2022-04-26T21:08:40.841" v="189" actId="478"/>
          <ac:spMkLst>
            <pc:docMk/>
            <pc:sldMk cId="2523865213" sldId="260"/>
            <ac:spMk id="2" creationId="{C503EFC4-3AC1-46BA-BD0C-2F2E114E9C1B}"/>
          </ac:spMkLst>
        </pc:spChg>
        <pc:spChg chg="del">
          <ac:chgData name="Octavio" userId="fe295259-6f3a-4397-9b6d-236ca69eb3d1" providerId="ADAL" clId="{1B5675DD-8BCD-4B5D-9A34-FC22AA1DE02F}" dt="2022-04-26T20:40:20.039" v="0"/>
          <ac:spMkLst>
            <pc:docMk/>
            <pc:sldMk cId="2523865213" sldId="260"/>
            <ac:spMk id="3" creationId="{A17E2345-EB88-4AB9-87FF-81D5D315D109}"/>
          </ac:spMkLst>
        </pc:spChg>
        <pc:picChg chg="add mod">
          <ac:chgData name="Octavio" userId="fe295259-6f3a-4397-9b6d-236ca69eb3d1" providerId="ADAL" clId="{1B5675DD-8BCD-4B5D-9A34-FC22AA1DE02F}" dt="2022-04-26T21:08:43.080" v="190" actId="1076"/>
          <ac:picMkLst>
            <pc:docMk/>
            <pc:sldMk cId="2523865213" sldId="260"/>
            <ac:picMk id="4" creationId="{BD0700A6-C8F1-47FA-9996-13732463FA84}"/>
          </ac:picMkLst>
        </pc:picChg>
        <pc:picChg chg="add del mod">
          <ac:chgData name="Octavio" userId="fe295259-6f3a-4397-9b6d-236ca69eb3d1" providerId="ADAL" clId="{1B5675DD-8BCD-4B5D-9A34-FC22AA1DE02F}" dt="2022-04-26T20:41:00.534" v="7" actId="478"/>
          <ac:picMkLst>
            <pc:docMk/>
            <pc:sldMk cId="2523865213" sldId="260"/>
            <ac:picMk id="5" creationId="{BC0B0252-5156-4159-96CE-173FC59E6B84}"/>
          </ac:picMkLst>
        </pc:picChg>
      </pc:sldChg>
      <pc:sldChg chg="del">
        <pc:chgData name="Octavio" userId="fe295259-6f3a-4397-9b6d-236ca69eb3d1" providerId="ADAL" clId="{1B5675DD-8BCD-4B5D-9A34-FC22AA1DE02F}" dt="2022-04-26T20:45:16.536" v="15" actId="2696"/>
        <pc:sldMkLst>
          <pc:docMk/>
          <pc:sldMk cId="195480382" sldId="262"/>
        </pc:sldMkLst>
      </pc:sldChg>
      <pc:sldChg chg="addSp delSp modSp new mod modAnim">
        <pc:chgData name="Octavio" userId="fe295259-6f3a-4397-9b6d-236ca69eb3d1" providerId="ADAL" clId="{1B5675DD-8BCD-4B5D-9A34-FC22AA1DE02F}" dt="2022-04-26T20:59:04.261" v="118" actId="1076"/>
        <pc:sldMkLst>
          <pc:docMk/>
          <pc:sldMk cId="2620473712" sldId="263"/>
        </pc:sldMkLst>
        <pc:spChg chg="del">
          <ac:chgData name="Octavio" userId="fe295259-6f3a-4397-9b6d-236ca69eb3d1" providerId="ADAL" clId="{1B5675DD-8BCD-4B5D-9A34-FC22AA1DE02F}" dt="2022-04-26T20:58:52.734" v="114" actId="478"/>
          <ac:spMkLst>
            <pc:docMk/>
            <pc:sldMk cId="2620473712" sldId="263"/>
            <ac:spMk id="2" creationId="{E709E303-482A-4D3A-BA82-A89CB02BDC92}"/>
          </ac:spMkLst>
        </pc:spChg>
        <pc:spChg chg="del">
          <ac:chgData name="Octavio" userId="fe295259-6f3a-4397-9b6d-236ca69eb3d1" providerId="ADAL" clId="{1B5675DD-8BCD-4B5D-9A34-FC22AA1DE02F}" dt="2022-04-26T20:41:06.705" v="9"/>
          <ac:spMkLst>
            <pc:docMk/>
            <pc:sldMk cId="2620473712" sldId="263"/>
            <ac:spMk id="3" creationId="{6498B0D8-E4FD-44EB-9959-0AF9E623C1B4}"/>
          </ac:spMkLst>
        </pc:spChg>
        <pc:picChg chg="add mod">
          <ac:chgData name="Octavio" userId="fe295259-6f3a-4397-9b6d-236ca69eb3d1" providerId="ADAL" clId="{1B5675DD-8BCD-4B5D-9A34-FC22AA1DE02F}" dt="2022-04-26T20:59:04.261" v="118" actId="1076"/>
          <ac:picMkLst>
            <pc:docMk/>
            <pc:sldMk cId="2620473712" sldId="263"/>
            <ac:picMk id="4" creationId="{827A148C-B96E-4953-8764-CF647E38A6ED}"/>
          </ac:picMkLst>
        </pc:picChg>
      </pc:sldChg>
      <pc:sldChg chg="addSp delSp modSp new mod modAnim">
        <pc:chgData name="Octavio" userId="fe295259-6f3a-4397-9b6d-236ca69eb3d1" providerId="ADAL" clId="{1B5675DD-8BCD-4B5D-9A34-FC22AA1DE02F}" dt="2022-04-26T20:59:16.479" v="121" actId="1076"/>
        <pc:sldMkLst>
          <pc:docMk/>
          <pc:sldMk cId="1290339566" sldId="264"/>
        </pc:sldMkLst>
        <pc:spChg chg="del">
          <ac:chgData name="Octavio" userId="fe295259-6f3a-4397-9b6d-236ca69eb3d1" providerId="ADAL" clId="{1B5675DD-8BCD-4B5D-9A34-FC22AA1DE02F}" dt="2022-04-26T20:59:10.228" v="119" actId="478"/>
          <ac:spMkLst>
            <pc:docMk/>
            <pc:sldMk cId="1290339566" sldId="264"/>
            <ac:spMk id="2" creationId="{A1239094-2DA6-4C0F-96B7-47ACE26D702E}"/>
          </ac:spMkLst>
        </pc:spChg>
        <pc:spChg chg="del">
          <ac:chgData name="Octavio" userId="fe295259-6f3a-4397-9b6d-236ca69eb3d1" providerId="ADAL" clId="{1B5675DD-8BCD-4B5D-9A34-FC22AA1DE02F}" dt="2022-04-26T20:41:40.190" v="12"/>
          <ac:spMkLst>
            <pc:docMk/>
            <pc:sldMk cId="1290339566" sldId="264"/>
            <ac:spMk id="3" creationId="{236EC7BF-1573-43FD-94A3-9411709E06D3}"/>
          </ac:spMkLst>
        </pc:spChg>
        <pc:picChg chg="add mod">
          <ac:chgData name="Octavio" userId="fe295259-6f3a-4397-9b6d-236ca69eb3d1" providerId="ADAL" clId="{1B5675DD-8BCD-4B5D-9A34-FC22AA1DE02F}" dt="2022-04-26T20:59:16.479" v="121" actId="1076"/>
          <ac:picMkLst>
            <pc:docMk/>
            <pc:sldMk cId="1290339566" sldId="264"/>
            <ac:picMk id="4" creationId="{D9BFA8D8-E05B-463C-925A-269501546D87}"/>
          </ac:picMkLst>
        </pc:picChg>
      </pc:sldChg>
      <pc:sldChg chg="addSp delSp modSp new mod modAnim">
        <pc:chgData name="Octavio" userId="fe295259-6f3a-4397-9b6d-236ca69eb3d1" providerId="ADAL" clId="{1B5675DD-8BCD-4B5D-9A34-FC22AA1DE02F}" dt="2022-04-26T21:01:45.517" v="141" actId="1076"/>
        <pc:sldMkLst>
          <pc:docMk/>
          <pc:sldMk cId="143981630" sldId="265"/>
        </pc:sldMkLst>
        <pc:spChg chg="del">
          <ac:chgData name="Octavio" userId="fe295259-6f3a-4397-9b6d-236ca69eb3d1" providerId="ADAL" clId="{1B5675DD-8BCD-4B5D-9A34-FC22AA1DE02F}" dt="2022-04-26T21:01:35.308" v="138" actId="478"/>
          <ac:spMkLst>
            <pc:docMk/>
            <pc:sldMk cId="143981630" sldId="265"/>
            <ac:spMk id="2" creationId="{D2161D7C-C510-40B7-A6E2-47424EDD337C}"/>
          </ac:spMkLst>
        </pc:spChg>
        <pc:spChg chg="del">
          <ac:chgData name="Octavio" userId="fe295259-6f3a-4397-9b6d-236ca69eb3d1" providerId="ADAL" clId="{1B5675DD-8BCD-4B5D-9A34-FC22AA1DE02F}" dt="2022-04-26T20:48:28.662" v="16"/>
          <ac:spMkLst>
            <pc:docMk/>
            <pc:sldMk cId="143981630" sldId="265"/>
            <ac:spMk id="3" creationId="{D7382D61-33F1-490B-89C4-3E6F2A49A420}"/>
          </ac:spMkLst>
        </pc:spChg>
        <pc:picChg chg="add mod">
          <ac:chgData name="Octavio" userId="fe295259-6f3a-4397-9b6d-236ca69eb3d1" providerId="ADAL" clId="{1B5675DD-8BCD-4B5D-9A34-FC22AA1DE02F}" dt="2022-04-26T21:01:45.517" v="141" actId="1076"/>
          <ac:picMkLst>
            <pc:docMk/>
            <pc:sldMk cId="143981630" sldId="265"/>
            <ac:picMk id="4" creationId="{DE38CB62-A7D6-4253-9588-B6BF940205FD}"/>
          </ac:picMkLst>
        </pc:picChg>
      </pc:sldChg>
      <pc:sldChg chg="addSp delSp modSp new mod modAnim">
        <pc:chgData name="Octavio" userId="fe295259-6f3a-4397-9b6d-236ca69eb3d1" providerId="ADAL" clId="{1B5675DD-8BCD-4B5D-9A34-FC22AA1DE02F}" dt="2022-04-26T21:00:08.634" v="125" actId="1076"/>
        <pc:sldMkLst>
          <pc:docMk/>
          <pc:sldMk cId="1722454248" sldId="266"/>
        </pc:sldMkLst>
        <pc:spChg chg="del">
          <ac:chgData name="Octavio" userId="fe295259-6f3a-4397-9b6d-236ca69eb3d1" providerId="ADAL" clId="{1B5675DD-8BCD-4B5D-9A34-FC22AA1DE02F}" dt="2022-04-26T20:59:59.727" v="122" actId="478"/>
          <ac:spMkLst>
            <pc:docMk/>
            <pc:sldMk cId="1722454248" sldId="266"/>
            <ac:spMk id="2" creationId="{97AE8F93-4FFC-42C1-87D2-119C2C196CB3}"/>
          </ac:spMkLst>
        </pc:spChg>
        <pc:spChg chg="del">
          <ac:chgData name="Octavio" userId="fe295259-6f3a-4397-9b6d-236ca69eb3d1" providerId="ADAL" clId="{1B5675DD-8BCD-4B5D-9A34-FC22AA1DE02F}" dt="2022-04-26T20:49:52.389" v="20"/>
          <ac:spMkLst>
            <pc:docMk/>
            <pc:sldMk cId="1722454248" sldId="266"/>
            <ac:spMk id="3" creationId="{004ABDD0-756D-4366-A2A7-4EA0B02BECD8}"/>
          </ac:spMkLst>
        </pc:spChg>
        <pc:picChg chg="add mod">
          <ac:chgData name="Octavio" userId="fe295259-6f3a-4397-9b6d-236ca69eb3d1" providerId="ADAL" clId="{1B5675DD-8BCD-4B5D-9A34-FC22AA1DE02F}" dt="2022-04-26T21:00:08.634" v="125" actId="1076"/>
          <ac:picMkLst>
            <pc:docMk/>
            <pc:sldMk cId="1722454248" sldId="266"/>
            <ac:picMk id="4" creationId="{00FF06C7-5FA0-4D64-890B-6306153734E0}"/>
          </ac:picMkLst>
        </pc:picChg>
      </pc:sldChg>
      <pc:sldChg chg="addSp delSp modSp new mod delAnim modAnim">
        <pc:chgData name="Octavio" userId="fe295259-6f3a-4397-9b6d-236ca69eb3d1" providerId="ADAL" clId="{1B5675DD-8BCD-4B5D-9A34-FC22AA1DE02F}" dt="2022-04-26T21:04:49.108" v="152" actId="14100"/>
        <pc:sldMkLst>
          <pc:docMk/>
          <pc:sldMk cId="2633989252" sldId="267"/>
        </pc:sldMkLst>
        <pc:spChg chg="del">
          <ac:chgData name="Octavio" userId="fe295259-6f3a-4397-9b6d-236ca69eb3d1" providerId="ADAL" clId="{1B5675DD-8BCD-4B5D-9A34-FC22AA1DE02F}" dt="2022-04-26T21:00:39.420" v="126" actId="478"/>
          <ac:spMkLst>
            <pc:docMk/>
            <pc:sldMk cId="2633989252" sldId="267"/>
            <ac:spMk id="2" creationId="{FE3CDE78-4EC8-4BC3-BD3D-B83322515982}"/>
          </ac:spMkLst>
        </pc:spChg>
        <pc:spChg chg="del">
          <ac:chgData name="Octavio" userId="fe295259-6f3a-4397-9b6d-236ca69eb3d1" providerId="ADAL" clId="{1B5675DD-8BCD-4B5D-9A34-FC22AA1DE02F}" dt="2022-04-26T20:53:39.091" v="22"/>
          <ac:spMkLst>
            <pc:docMk/>
            <pc:sldMk cId="2633989252" sldId="267"/>
            <ac:spMk id="3" creationId="{C6B49AA3-E48F-4FC3-BEBB-3071CA95969B}"/>
          </ac:spMkLst>
        </pc:spChg>
        <pc:picChg chg="add mod">
          <ac:chgData name="Octavio" userId="fe295259-6f3a-4397-9b6d-236ca69eb3d1" providerId="ADAL" clId="{1B5675DD-8BCD-4B5D-9A34-FC22AA1DE02F}" dt="2022-04-26T21:04:04.970" v="142" actId="1076"/>
          <ac:picMkLst>
            <pc:docMk/>
            <pc:sldMk cId="2633989252" sldId="267"/>
            <ac:picMk id="4" creationId="{760C21DF-AFC7-438A-A90B-41F70A14CF22}"/>
          </ac:picMkLst>
        </pc:picChg>
        <pc:picChg chg="add del mod">
          <ac:chgData name="Octavio" userId="fe295259-6f3a-4397-9b6d-236ca69eb3d1" providerId="ADAL" clId="{1B5675DD-8BCD-4B5D-9A34-FC22AA1DE02F}" dt="2022-04-26T21:04:19.171" v="144" actId="478"/>
          <ac:picMkLst>
            <pc:docMk/>
            <pc:sldMk cId="2633989252" sldId="267"/>
            <ac:picMk id="5" creationId="{0734C88B-5221-4874-A1DE-0F22ADE72DAA}"/>
          </ac:picMkLst>
        </pc:picChg>
        <pc:picChg chg="add mod">
          <ac:chgData name="Octavio" userId="fe295259-6f3a-4397-9b6d-236ca69eb3d1" providerId="ADAL" clId="{1B5675DD-8BCD-4B5D-9A34-FC22AA1DE02F}" dt="2022-04-26T21:04:49.108" v="152" actId="14100"/>
          <ac:picMkLst>
            <pc:docMk/>
            <pc:sldMk cId="2633989252" sldId="267"/>
            <ac:picMk id="7" creationId="{B53C3F13-4659-44DA-B3FE-C7FB5F6077CE}"/>
          </ac:picMkLst>
        </pc:picChg>
      </pc:sldChg>
      <pc:sldChg chg="addSp delSp modSp new mod modAnim">
        <pc:chgData name="Octavio" userId="fe295259-6f3a-4397-9b6d-236ca69eb3d1" providerId="ADAL" clId="{1B5675DD-8BCD-4B5D-9A34-FC22AA1DE02F}" dt="2022-04-26T21:01:11.347" v="133" actId="1076"/>
        <pc:sldMkLst>
          <pc:docMk/>
          <pc:sldMk cId="1763782674" sldId="268"/>
        </pc:sldMkLst>
        <pc:spChg chg="del">
          <ac:chgData name="Octavio" userId="fe295259-6f3a-4397-9b6d-236ca69eb3d1" providerId="ADAL" clId="{1B5675DD-8BCD-4B5D-9A34-FC22AA1DE02F}" dt="2022-04-26T21:01:02.931" v="131" actId="478"/>
          <ac:spMkLst>
            <pc:docMk/>
            <pc:sldMk cId="1763782674" sldId="268"/>
            <ac:spMk id="2" creationId="{EB3AE1AD-6106-4B7F-BE23-1441F26AAEB9}"/>
          </ac:spMkLst>
        </pc:spChg>
        <pc:spChg chg="del">
          <ac:chgData name="Octavio" userId="fe295259-6f3a-4397-9b6d-236ca69eb3d1" providerId="ADAL" clId="{1B5675DD-8BCD-4B5D-9A34-FC22AA1DE02F}" dt="2022-04-26T20:53:57.305" v="24"/>
          <ac:spMkLst>
            <pc:docMk/>
            <pc:sldMk cId="1763782674" sldId="268"/>
            <ac:spMk id="3" creationId="{FBF19D7C-D8F6-4C47-9051-453AC7582EE9}"/>
          </ac:spMkLst>
        </pc:spChg>
        <pc:picChg chg="add mod">
          <ac:chgData name="Octavio" userId="fe295259-6f3a-4397-9b6d-236ca69eb3d1" providerId="ADAL" clId="{1B5675DD-8BCD-4B5D-9A34-FC22AA1DE02F}" dt="2022-04-26T21:01:11.347" v="133" actId="1076"/>
          <ac:picMkLst>
            <pc:docMk/>
            <pc:sldMk cId="1763782674" sldId="268"/>
            <ac:picMk id="4" creationId="{9D60525D-D2EA-4327-9077-4B74F1609B73}"/>
          </ac:picMkLst>
        </pc:picChg>
      </pc:sldChg>
      <pc:sldChg chg="addSp delSp modSp new mod modAnim">
        <pc:chgData name="Octavio" userId="fe295259-6f3a-4397-9b6d-236ca69eb3d1" providerId="ADAL" clId="{1B5675DD-8BCD-4B5D-9A34-FC22AA1DE02F}" dt="2022-04-26T21:11:06.222" v="211" actId="1076"/>
        <pc:sldMkLst>
          <pc:docMk/>
          <pc:sldMk cId="906416118" sldId="269"/>
        </pc:sldMkLst>
        <pc:spChg chg="del">
          <ac:chgData name="Octavio" userId="fe295259-6f3a-4397-9b6d-236ca69eb3d1" providerId="ADAL" clId="{1B5675DD-8BCD-4B5D-9A34-FC22AA1DE02F}" dt="2022-04-26T21:01:18.600" v="134" actId="478"/>
          <ac:spMkLst>
            <pc:docMk/>
            <pc:sldMk cId="906416118" sldId="269"/>
            <ac:spMk id="2" creationId="{8201F3E9-AAA8-46A8-9C9D-755B6566B8DF}"/>
          </ac:spMkLst>
        </pc:spChg>
        <pc:spChg chg="del">
          <ac:chgData name="Octavio" userId="fe295259-6f3a-4397-9b6d-236ca69eb3d1" providerId="ADAL" clId="{1B5675DD-8BCD-4B5D-9A34-FC22AA1DE02F}" dt="2022-04-26T20:55:49.240" v="26"/>
          <ac:spMkLst>
            <pc:docMk/>
            <pc:sldMk cId="906416118" sldId="269"/>
            <ac:spMk id="3" creationId="{7F5035C3-6F89-49F6-9403-74F59BC81F7B}"/>
          </ac:spMkLst>
        </pc:spChg>
        <pc:picChg chg="add mod">
          <ac:chgData name="Octavio" userId="fe295259-6f3a-4397-9b6d-236ca69eb3d1" providerId="ADAL" clId="{1B5675DD-8BCD-4B5D-9A34-FC22AA1DE02F}" dt="2022-04-26T21:09:00.845" v="191" actId="1076"/>
          <ac:picMkLst>
            <pc:docMk/>
            <pc:sldMk cId="906416118" sldId="269"/>
            <ac:picMk id="4" creationId="{2FED961F-C939-41C2-B068-F157E4B64C43}"/>
          </ac:picMkLst>
        </pc:picChg>
        <pc:picChg chg="add mod modCrop">
          <ac:chgData name="Octavio" userId="fe295259-6f3a-4397-9b6d-236ca69eb3d1" providerId="ADAL" clId="{1B5675DD-8BCD-4B5D-9A34-FC22AA1DE02F}" dt="2022-04-26T21:11:06.222" v="211" actId="1076"/>
          <ac:picMkLst>
            <pc:docMk/>
            <pc:sldMk cId="906416118" sldId="269"/>
            <ac:picMk id="6" creationId="{A43F3AE3-3CED-4012-B123-EF5ECE18DB4B}"/>
          </ac:picMkLst>
        </pc:picChg>
        <pc:picChg chg="add mod modCrop">
          <ac:chgData name="Octavio" userId="fe295259-6f3a-4397-9b6d-236ca69eb3d1" providerId="ADAL" clId="{1B5675DD-8BCD-4B5D-9A34-FC22AA1DE02F}" dt="2022-04-26T21:10:49.515" v="206" actId="1076"/>
          <ac:picMkLst>
            <pc:docMk/>
            <pc:sldMk cId="906416118" sldId="269"/>
            <ac:picMk id="8" creationId="{A084DB88-C7FE-4504-9847-B77C60352EE5}"/>
          </ac:picMkLst>
        </pc:picChg>
      </pc:sldChg>
      <pc:sldChg chg="addSp delSp modSp new mod">
        <pc:chgData name="Octavio" userId="fe295259-6f3a-4397-9b6d-236ca69eb3d1" providerId="ADAL" clId="{1B5675DD-8BCD-4B5D-9A34-FC22AA1DE02F}" dt="2022-04-26T21:15:14.695" v="226" actId="1076"/>
        <pc:sldMkLst>
          <pc:docMk/>
          <pc:sldMk cId="752878144" sldId="271"/>
        </pc:sldMkLst>
        <pc:spChg chg="del">
          <ac:chgData name="Octavio" userId="fe295259-6f3a-4397-9b6d-236ca69eb3d1" providerId="ADAL" clId="{1B5675DD-8BCD-4B5D-9A34-FC22AA1DE02F}" dt="2022-04-26T21:07:01.157" v="165" actId="478"/>
          <ac:spMkLst>
            <pc:docMk/>
            <pc:sldMk cId="752878144" sldId="271"/>
            <ac:spMk id="2" creationId="{4BDC9957-BE74-4EC1-93C3-E246A2A88FBC}"/>
          </ac:spMkLst>
        </pc:spChg>
        <pc:spChg chg="del">
          <ac:chgData name="Octavio" userId="fe295259-6f3a-4397-9b6d-236ca69eb3d1" providerId="ADAL" clId="{1B5675DD-8BCD-4B5D-9A34-FC22AA1DE02F}" dt="2022-04-26T21:06:39.187" v="154" actId="931"/>
          <ac:spMkLst>
            <pc:docMk/>
            <pc:sldMk cId="752878144" sldId="271"/>
            <ac:spMk id="3" creationId="{62DF77CB-A7B7-4F5F-8831-A1976446D008}"/>
          </ac:spMkLst>
        </pc:spChg>
        <pc:spChg chg="add del mod">
          <ac:chgData name="Octavio" userId="fe295259-6f3a-4397-9b6d-236ca69eb3d1" providerId="ADAL" clId="{1B5675DD-8BCD-4B5D-9A34-FC22AA1DE02F}" dt="2022-04-26T21:06:58.170" v="164" actId="478"/>
          <ac:spMkLst>
            <pc:docMk/>
            <pc:sldMk cId="752878144" sldId="271"/>
            <ac:spMk id="9" creationId="{99FB0D08-E3E6-4B00-A193-483FC8E923BF}"/>
          </ac:spMkLst>
        </pc:spChg>
        <pc:picChg chg="add del mod">
          <ac:chgData name="Octavio" userId="fe295259-6f3a-4397-9b6d-236ca69eb3d1" providerId="ADAL" clId="{1B5675DD-8BCD-4B5D-9A34-FC22AA1DE02F}" dt="2022-04-26T21:06:56.030" v="163" actId="478"/>
          <ac:picMkLst>
            <pc:docMk/>
            <pc:sldMk cId="752878144" sldId="271"/>
            <ac:picMk id="5" creationId="{FC5B9FF1-C62C-4678-A0A4-B9430B7B6336}"/>
          </ac:picMkLst>
        </pc:picChg>
        <pc:picChg chg="add del mod">
          <ac:chgData name="Octavio" userId="fe295259-6f3a-4397-9b6d-236ca69eb3d1" providerId="ADAL" clId="{1B5675DD-8BCD-4B5D-9A34-FC22AA1DE02F}" dt="2022-04-26T21:06:56.030" v="163" actId="478"/>
          <ac:picMkLst>
            <pc:docMk/>
            <pc:sldMk cId="752878144" sldId="271"/>
            <ac:picMk id="7" creationId="{213D73DF-7D70-47DF-9F72-B650B3E5DE21}"/>
          </ac:picMkLst>
        </pc:picChg>
        <pc:picChg chg="add mod modCrop">
          <ac:chgData name="Octavio" userId="fe295259-6f3a-4397-9b6d-236ca69eb3d1" providerId="ADAL" clId="{1B5675DD-8BCD-4B5D-9A34-FC22AA1DE02F}" dt="2022-04-26T21:15:05.514" v="223" actId="14100"/>
          <ac:picMkLst>
            <pc:docMk/>
            <pc:sldMk cId="752878144" sldId="271"/>
            <ac:picMk id="11" creationId="{0DEE215A-50B8-4350-A74A-83CDCBB3081A}"/>
          </ac:picMkLst>
        </pc:picChg>
        <pc:picChg chg="add mod modCrop">
          <ac:chgData name="Octavio" userId="fe295259-6f3a-4397-9b6d-236ca69eb3d1" providerId="ADAL" clId="{1B5675DD-8BCD-4B5D-9A34-FC22AA1DE02F}" dt="2022-04-26T21:15:12.447" v="225" actId="14100"/>
          <ac:picMkLst>
            <pc:docMk/>
            <pc:sldMk cId="752878144" sldId="271"/>
            <ac:picMk id="13" creationId="{3324CB7F-C4DD-4908-B031-36AA30CE84C0}"/>
          </ac:picMkLst>
        </pc:picChg>
        <pc:picChg chg="add mod">
          <ac:chgData name="Octavio" userId="fe295259-6f3a-4397-9b6d-236ca69eb3d1" providerId="ADAL" clId="{1B5675DD-8BCD-4B5D-9A34-FC22AA1DE02F}" dt="2022-04-26T21:15:14.695" v="226" actId="1076"/>
          <ac:picMkLst>
            <pc:docMk/>
            <pc:sldMk cId="752878144" sldId="271"/>
            <ac:picMk id="15" creationId="{AFBA8806-948E-46C7-A4DF-191F293E7703}"/>
          </ac:picMkLst>
        </pc:picChg>
      </pc:sldChg>
    </pc:docChg>
  </pc:docChgLst>
  <pc:docChgLst>
    <pc:chgData name="Jared Lee Walker" userId="S::jlw732@nau.edu::4d5d2ab5-93f4-43af-8a91-f605cbc66f28" providerId="AD" clId="Web-{DD551BB2-A919-4469-88B4-70AB2A971EA1}"/>
    <pc:docChg chg="modSld">
      <pc:chgData name="Jared Lee Walker" userId="S::jlw732@nau.edu::4d5d2ab5-93f4-43af-8a91-f605cbc66f28" providerId="AD" clId="Web-{DD551BB2-A919-4469-88B4-70AB2A971EA1}" dt="2022-04-26T20:49:50.733" v="140" actId="20577"/>
      <pc:docMkLst>
        <pc:docMk/>
      </pc:docMkLst>
      <pc:sldChg chg="modSp">
        <pc:chgData name="Jared Lee Walker" userId="S::jlw732@nau.edu::4d5d2ab5-93f4-43af-8a91-f605cbc66f28" providerId="AD" clId="Web-{DD551BB2-A919-4469-88B4-70AB2A971EA1}" dt="2022-04-26T20:49:50.733" v="140" actId="20577"/>
        <pc:sldMkLst>
          <pc:docMk/>
          <pc:sldMk cId="109857222" sldId="256"/>
        </pc:sldMkLst>
        <pc:spChg chg="mod">
          <ac:chgData name="Jared Lee Walker" userId="S::jlw732@nau.edu::4d5d2ab5-93f4-43af-8a91-f605cbc66f28" providerId="AD" clId="Web-{DD551BB2-A919-4469-88B4-70AB2A971EA1}" dt="2022-04-26T20:46:51.494" v="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red Lee Walker" userId="S::jlw732@nau.edu::4d5d2ab5-93f4-43af-8a91-f605cbc66f28" providerId="AD" clId="Web-{DD551BB2-A919-4469-88B4-70AB2A971EA1}" dt="2022-04-26T20:49:50.733" v="14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Jared Lee Walker" userId="S::jlw732@nau.edu::4d5d2ab5-93f4-43af-8a91-f605cbc66f28" providerId="AD" clId="Web-{87FC5FEE-271B-49E3-B2B2-E03F86C52749}"/>
    <pc:docChg chg="addSld delSld modSld">
      <pc:chgData name="Jared Lee Walker" userId="S::jlw732@nau.edu::4d5d2ab5-93f4-43af-8a91-f605cbc66f28" providerId="AD" clId="Web-{87FC5FEE-271B-49E3-B2B2-E03F86C52749}" dt="2022-04-26T23:40:04.750" v="492" actId="1076"/>
      <pc:docMkLst>
        <pc:docMk/>
      </pc:docMkLst>
      <pc:sldChg chg="addSp modSp">
        <pc:chgData name="Jared Lee Walker" userId="S::jlw732@nau.edu::4d5d2ab5-93f4-43af-8a91-f605cbc66f28" providerId="AD" clId="Web-{87FC5FEE-271B-49E3-B2B2-E03F86C52749}" dt="2022-04-26T23:19:42.945" v="102" actId="1076"/>
        <pc:sldMkLst>
          <pc:docMk/>
          <pc:sldMk cId="869142784" sldId="257"/>
        </pc:sldMkLst>
        <pc:spChg chg="add mod">
          <ac:chgData name="Jared Lee Walker" userId="S::jlw732@nau.edu::4d5d2ab5-93f4-43af-8a91-f605cbc66f28" providerId="AD" clId="Web-{87FC5FEE-271B-49E3-B2B2-E03F86C52749}" dt="2022-04-26T23:17:29.445" v="44" actId="14100"/>
          <ac:spMkLst>
            <pc:docMk/>
            <pc:sldMk cId="869142784" sldId="257"/>
            <ac:spMk id="8" creationId="{5B950D55-1082-9CFB-A7E0-CFB833FCFC98}"/>
          </ac:spMkLst>
        </pc:spChg>
        <pc:spChg chg="add mod">
          <ac:chgData name="Jared Lee Walker" userId="S::jlw732@nau.edu::4d5d2ab5-93f4-43af-8a91-f605cbc66f28" providerId="AD" clId="Web-{87FC5FEE-271B-49E3-B2B2-E03F86C52749}" dt="2022-04-26T23:17:55.445" v="51" actId="20577"/>
          <ac:spMkLst>
            <pc:docMk/>
            <pc:sldMk cId="869142784" sldId="257"/>
            <ac:spMk id="9" creationId="{8CF242B1-8BCB-10EA-8383-2E6C6D9F3602}"/>
          </ac:spMkLst>
        </pc:spChg>
        <pc:spChg chg="add mod">
          <ac:chgData name="Jared Lee Walker" userId="S::jlw732@nau.edu::4d5d2ab5-93f4-43af-8a91-f605cbc66f28" providerId="AD" clId="Web-{87FC5FEE-271B-49E3-B2B2-E03F86C52749}" dt="2022-04-26T23:19:05.570" v="85" actId="20577"/>
          <ac:spMkLst>
            <pc:docMk/>
            <pc:sldMk cId="869142784" sldId="257"/>
            <ac:spMk id="11" creationId="{63DE217D-2246-0783-AB4A-DB41BB63D900}"/>
          </ac:spMkLst>
        </pc:spChg>
        <pc:spChg chg="add mod">
          <ac:chgData name="Jared Lee Walker" userId="S::jlw732@nau.edu::4d5d2ab5-93f4-43af-8a91-f605cbc66f28" providerId="AD" clId="Web-{87FC5FEE-271B-49E3-B2B2-E03F86C52749}" dt="2022-04-26T23:19:42.945" v="102" actId="1076"/>
          <ac:spMkLst>
            <pc:docMk/>
            <pc:sldMk cId="869142784" sldId="257"/>
            <ac:spMk id="12" creationId="{B646A48D-531F-433C-ADB4-60A884D0660D}"/>
          </ac:spMkLst>
        </pc:spChg>
      </pc:sldChg>
      <pc:sldChg chg="addSp modSp">
        <pc:chgData name="Jared Lee Walker" userId="S::jlw732@nau.edu::4d5d2ab5-93f4-43af-8a91-f605cbc66f28" providerId="AD" clId="Web-{87FC5FEE-271B-49E3-B2B2-E03F86C52749}" dt="2022-04-26T23:22:50.806" v="178" actId="1076"/>
        <pc:sldMkLst>
          <pc:docMk/>
          <pc:sldMk cId="3144978474" sldId="258"/>
        </pc:sldMkLst>
        <pc:spChg chg="add mod">
          <ac:chgData name="Jared Lee Walker" userId="S::jlw732@nau.edu::4d5d2ab5-93f4-43af-8a91-f605cbc66f28" providerId="AD" clId="Web-{87FC5FEE-271B-49E3-B2B2-E03F86C52749}" dt="2022-04-26T23:22:50.806" v="178" actId="1076"/>
          <ac:spMkLst>
            <pc:docMk/>
            <pc:sldMk cId="3144978474" sldId="258"/>
            <ac:spMk id="4" creationId="{CE2C7BD3-7558-CFA5-84B0-B8EE297AE29A}"/>
          </ac:spMkLst>
        </pc:spChg>
      </pc:sldChg>
      <pc:sldChg chg="addSp modSp">
        <pc:chgData name="Jared Lee Walker" userId="S::jlw732@nau.edu::4d5d2ab5-93f4-43af-8a91-f605cbc66f28" providerId="AD" clId="Web-{87FC5FEE-271B-49E3-B2B2-E03F86C52749}" dt="2022-04-26T23:23:26.103" v="197" actId="20577"/>
        <pc:sldMkLst>
          <pc:docMk/>
          <pc:sldMk cId="2357685242" sldId="259"/>
        </pc:sldMkLst>
        <pc:spChg chg="add mod">
          <ac:chgData name="Jared Lee Walker" userId="S::jlw732@nau.edu::4d5d2ab5-93f4-43af-8a91-f605cbc66f28" providerId="AD" clId="Web-{87FC5FEE-271B-49E3-B2B2-E03F86C52749}" dt="2022-04-26T23:23:26.103" v="197" actId="20577"/>
          <ac:spMkLst>
            <pc:docMk/>
            <pc:sldMk cId="2357685242" sldId="259"/>
            <ac:spMk id="5" creationId="{A7635F0C-40AA-B556-5339-D56782496839}"/>
          </ac:spMkLst>
        </pc:spChg>
      </pc:sldChg>
      <pc:sldChg chg="addSp modSp">
        <pc:chgData name="Jared Lee Walker" userId="S::jlw732@nau.edu::4d5d2ab5-93f4-43af-8a91-f605cbc66f28" providerId="AD" clId="Web-{87FC5FEE-271B-49E3-B2B2-E03F86C52749}" dt="2022-04-26T23:39:36.235" v="490" actId="14100"/>
        <pc:sldMkLst>
          <pc:docMk/>
          <pc:sldMk cId="1853091438" sldId="261"/>
        </pc:sldMkLst>
        <pc:spChg chg="mod">
          <ac:chgData name="Jared Lee Walker" userId="S::jlw732@nau.edu::4d5d2ab5-93f4-43af-8a91-f605cbc66f28" providerId="AD" clId="Web-{87FC5FEE-271B-49E3-B2B2-E03F86C52749}" dt="2022-04-26T23:38:56.016" v="475" actId="1076"/>
          <ac:spMkLst>
            <pc:docMk/>
            <pc:sldMk cId="1853091438" sldId="261"/>
            <ac:spMk id="2" creationId="{28BF268B-2FE5-456E-9C16-0C477500D772}"/>
          </ac:spMkLst>
        </pc:spChg>
        <pc:spChg chg="add mod">
          <ac:chgData name="Jared Lee Walker" userId="S::jlw732@nau.edu::4d5d2ab5-93f4-43af-8a91-f605cbc66f28" providerId="AD" clId="Web-{87FC5FEE-271B-49E3-B2B2-E03F86C52749}" dt="2022-04-26T23:39:23.906" v="488" actId="1076"/>
          <ac:spMkLst>
            <pc:docMk/>
            <pc:sldMk cId="1853091438" sldId="261"/>
            <ac:spMk id="3" creationId="{C97A7C0C-D4D5-C236-85C3-15B935C2A7CA}"/>
          </ac:spMkLst>
        </pc:spChg>
        <pc:picChg chg="mod">
          <ac:chgData name="Jared Lee Walker" userId="S::jlw732@nau.edu::4d5d2ab5-93f4-43af-8a91-f605cbc66f28" providerId="AD" clId="Web-{87FC5FEE-271B-49E3-B2B2-E03F86C52749}" dt="2022-04-26T23:39:36.235" v="490" actId="14100"/>
          <ac:picMkLst>
            <pc:docMk/>
            <pc:sldMk cId="1853091438" sldId="261"/>
            <ac:picMk id="4" creationId="{02FD274F-0E1E-43A8-5FBC-BA7AA698A64E}"/>
          </ac:picMkLst>
        </pc:picChg>
      </pc:sldChg>
      <pc:sldChg chg="modSp">
        <pc:chgData name="Jared Lee Walker" userId="S::jlw732@nau.edu::4d5d2ab5-93f4-43af-8a91-f605cbc66f28" providerId="AD" clId="Web-{87FC5FEE-271B-49E3-B2B2-E03F86C52749}" dt="2022-04-26T23:40:04.750" v="492" actId="1076"/>
        <pc:sldMkLst>
          <pc:docMk/>
          <pc:sldMk cId="143981630" sldId="265"/>
        </pc:sldMkLst>
        <pc:picChg chg="mod">
          <ac:chgData name="Jared Lee Walker" userId="S::jlw732@nau.edu::4d5d2ab5-93f4-43af-8a91-f605cbc66f28" providerId="AD" clId="Web-{87FC5FEE-271B-49E3-B2B2-E03F86C52749}" dt="2022-04-26T23:40:04.750" v="492" actId="1076"/>
          <ac:picMkLst>
            <pc:docMk/>
            <pc:sldMk cId="143981630" sldId="265"/>
            <ac:picMk id="2" creationId="{F4A51B84-3B9F-2FEB-9F0E-69EE4A0882E5}"/>
          </ac:picMkLst>
        </pc:picChg>
      </pc:sldChg>
      <pc:sldChg chg="addSp modSp">
        <pc:chgData name="Jared Lee Walker" userId="S::jlw732@nau.edu::4d5d2ab5-93f4-43af-8a91-f605cbc66f28" providerId="AD" clId="Web-{87FC5FEE-271B-49E3-B2B2-E03F86C52749}" dt="2022-04-26T23:29:26.434" v="308" actId="1076"/>
        <pc:sldMkLst>
          <pc:docMk/>
          <pc:sldMk cId="2633989252" sldId="267"/>
        </pc:sldMkLst>
        <pc:spChg chg="add mod">
          <ac:chgData name="Jared Lee Walker" userId="S::jlw732@nau.edu::4d5d2ab5-93f4-43af-8a91-f605cbc66f28" providerId="AD" clId="Web-{87FC5FEE-271B-49E3-B2B2-E03F86C52749}" dt="2022-04-26T23:29:26.434" v="308" actId="1076"/>
          <ac:spMkLst>
            <pc:docMk/>
            <pc:sldMk cId="2633989252" sldId="267"/>
            <ac:spMk id="3" creationId="{AEFC1BC1-F914-A3CC-7398-A69F1E85B495}"/>
          </ac:spMkLst>
        </pc:spChg>
        <pc:picChg chg="mod">
          <ac:chgData name="Jared Lee Walker" userId="S::jlw732@nau.edu::4d5d2ab5-93f4-43af-8a91-f605cbc66f28" providerId="AD" clId="Web-{87FC5FEE-271B-49E3-B2B2-E03F86C52749}" dt="2022-04-26T23:29:16.277" v="306" actId="14100"/>
          <ac:picMkLst>
            <pc:docMk/>
            <pc:sldMk cId="2633989252" sldId="267"/>
            <ac:picMk id="7" creationId="{B53C3F13-4659-44DA-B3FE-C7FB5F6077CE}"/>
          </ac:picMkLst>
        </pc:picChg>
      </pc:sldChg>
      <pc:sldChg chg="addSp modSp">
        <pc:chgData name="Jared Lee Walker" userId="S::jlw732@nau.edu::4d5d2ab5-93f4-43af-8a91-f605cbc66f28" providerId="AD" clId="Web-{87FC5FEE-271B-49E3-B2B2-E03F86C52749}" dt="2022-04-26T23:33:12.513" v="380" actId="1076"/>
        <pc:sldMkLst>
          <pc:docMk/>
          <pc:sldMk cId="1763782674" sldId="268"/>
        </pc:sldMkLst>
        <pc:spChg chg="add mod">
          <ac:chgData name="Jared Lee Walker" userId="S::jlw732@nau.edu::4d5d2ab5-93f4-43af-8a91-f605cbc66f28" providerId="AD" clId="Web-{87FC5FEE-271B-49E3-B2B2-E03F86C52749}" dt="2022-04-26T23:32:13.497" v="357" actId="1076"/>
          <ac:spMkLst>
            <pc:docMk/>
            <pc:sldMk cId="1763782674" sldId="268"/>
            <ac:spMk id="6" creationId="{D6FA7F86-9981-FD18-E3EC-A9AA7DCBF536}"/>
          </ac:spMkLst>
        </pc:spChg>
        <pc:spChg chg="add mod">
          <ac:chgData name="Jared Lee Walker" userId="S::jlw732@nau.edu::4d5d2ab5-93f4-43af-8a91-f605cbc66f28" providerId="AD" clId="Web-{87FC5FEE-271B-49E3-B2B2-E03F86C52749}" dt="2022-04-26T23:33:12.513" v="380" actId="1076"/>
          <ac:spMkLst>
            <pc:docMk/>
            <pc:sldMk cId="1763782674" sldId="268"/>
            <ac:spMk id="7" creationId="{C403AFA7-A457-2141-CDD9-A6381B30200E}"/>
          </ac:spMkLst>
        </pc:spChg>
      </pc:sldChg>
      <pc:sldChg chg="addSp modSp">
        <pc:chgData name="Jared Lee Walker" userId="S::jlw732@nau.edu::4d5d2ab5-93f4-43af-8a91-f605cbc66f28" providerId="AD" clId="Web-{87FC5FEE-271B-49E3-B2B2-E03F86C52749}" dt="2022-04-26T23:38:40.109" v="474" actId="1076"/>
        <pc:sldMkLst>
          <pc:docMk/>
          <pc:sldMk cId="906416118" sldId="269"/>
        </pc:sldMkLst>
        <pc:spChg chg="mod">
          <ac:chgData name="Jared Lee Walker" userId="S::jlw732@nau.edu::4d5d2ab5-93f4-43af-8a91-f605cbc66f28" providerId="AD" clId="Web-{87FC5FEE-271B-49E3-B2B2-E03F86C52749}" dt="2022-04-26T23:38:07.437" v="465" actId="1076"/>
          <ac:spMkLst>
            <pc:docMk/>
            <pc:sldMk cId="906416118" sldId="269"/>
            <ac:spMk id="2" creationId="{89E8BBC8-69ED-556B-605E-FD17717185E0}"/>
          </ac:spMkLst>
        </pc:spChg>
        <pc:spChg chg="add mod">
          <ac:chgData name="Jared Lee Walker" userId="S::jlw732@nau.edu::4d5d2ab5-93f4-43af-8a91-f605cbc66f28" providerId="AD" clId="Web-{87FC5FEE-271B-49E3-B2B2-E03F86C52749}" dt="2022-04-26T23:38:40.109" v="474" actId="1076"/>
          <ac:spMkLst>
            <pc:docMk/>
            <pc:sldMk cId="906416118" sldId="269"/>
            <ac:spMk id="3" creationId="{D33CCDE1-EF36-7B71-9981-643855003737}"/>
          </ac:spMkLst>
        </pc:spChg>
        <pc:picChg chg="mod">
          <ac:chgData name="Jared Lee Walker" userId="S::jlw732@nau.edu::4d5d2ab5-93f4-43af-8a91-f605cbc66f28" providerId="AD" clId="Web-{87FC5FEE-271B-49E3-B2B2-E03F86C52749}" dt="2022-04-26T23:38:13.125" v="466" actId="1076"/>
          <ac:picMkLst>
            <pc:docMk/>
            <pc:sldMk cId="906416118" sldId="269"/>
            <ac:picMk id="4" creationId="{2FED961F-C939-41C2-B068-F157E4B64C43}"/>
          </ac:picMkLst>
        </pc:picChg>
        <pc:picChg chg="mod">
          <ac:chgData name="Jared Lee Walker" userId="S::jlw732@nau.edu::4d5d2ab5-93f4-43af-8a91-f605cbc66f28" providerId="AD" clId="Web-{87FC5FEE-271B-49E3-B2B2-E03F86C52749}" dt="2022-04-26T23:37:54.750" v="463" actId="14100"/>
          <ac:picMkLst>
            <pc:docMk/>
            <pc:sldMk cId="906416118" sldId="269"/>
            <ac:picMk id="6" creationId="{A43F3AE3-3CED-4012-B123-EF5ECE18DB4B}"/>
          </ac:picMkLst>
        </pc:picChg>
        <pc:picChg chg="mod">
          <ac:chgData name="Jared Lee Walker" userId="S::jlw732@nau.edu::4d5d2ab5-93f4-43af-8a91-f605cbc66f28" providerId="AD" clId="Web-{87FC5FEE-271B-49E3-B2B2-E03F86C52749}" dt="2022-04-26T23:38:22.718" v="468" actId="14100"/>
          <ac:picMkLst>
            <pc:docMk/>
            <pc:sldMk cId="906416118" sldId="269"/>
            <ac:picMk id="8" creationId="{A084DB88-C7FE-4504-9847-B77C60352EE5}"/>
          </ac:picMkLst>
        </pc:picChg>
      </pc:sldChg>
      <pc:sldChg chg="addSp modSp">
        <pc:chgData name="Jared Lee Walker" userId="S::jlw732@nau.edu::4d5d2ab5-93f4-43af-8a91-f605cbc66f28" providerId="AD" clId="Web-{87FC5FEE-271B-49E3-B2B2-E03F86C52749}" dt="2022-04-26T23:21:25.415" v="156" actId="1076"/>
        <pc:sldMkLst>
          <pc:docMk/>
          <pc:sldMk cId="171710630" sldId="270"/>
        </pc:sldMkLst>
        <pc:spChg chg="add mod">
          <ac:chgData name="Jared Lee Walker" userId="S::jlw732@nau.edu::4d5d2ab5-93f4-43af-8a91-f605cbc66f28" providerId="AD" clId="Web-{87FC5FEE-271B-49E3-B2B2-E03F86C52749}" dt="2022-04-26T23:21:25.415" v="156" actId="1076"/>
          <ac:spMkLst>
            <pc:docMk/>
            <pc:sldMk cId="171710630" sldId="270"/>
            <ac:spMk id="5" creationId="{AFF2BF92-C626-9C78-2DAA-177CA658945B}"/>
          </ac:spMkLst>
        </pc:spChg>
      </pc:sldChg>
      <pc:sldChg chg="addSp modSp">
        <pc:chgData name="Jared Lee Walker" userId="S::jlw732@nau.edu::4d5d2ab5-93f4-43af-8a91-f605cbc66f28" providerId="AD" clId="Web-{87FC5FEE-271B-49E3-B2B2-E03F86C52749}" dt="2022-04-26T23:27:24.995" v="290" actId="1076"/>
        <pc:sldMkLst>
          <pc:docMk/>
          <pc:sldMk cId="752878144" sldId="271"/>
        </pc:sldMkLst>
        <pc:spChg chg="add mod">
          <ac:chgData name="Jared Lee Walker" userId="S::jlw732@nau.edu::4d5d2ab5-93f4-43af-8a91-f605cbc66f28" providerId="AD" clId="Web-{87FC5FEE-271B-49E3-B2B2-E03F86C52749}" dt="2022-04-26T23:24:45.541" v="218" actId="1076"/>
          <ac:spMkLst>
            <pc:docMk/>
            <pc:sldMk cId="752878144" sldId="271"/>
            <ac:spMk id="3" creationId="{35AC7F16-F020-E5C0-3E2F-F38BDECB6BCE}"/>
          </ac:spMkLst>
        </pc:spChg>
        <pc:spChg chg="add mod">
          <ac:chgData name="Jared Lee Walker" userId="S::jlw732@nau.edu::4d5d2ab5-93f4-43af-8a91-f605cbc66f28" providerId="AD" clId="Web-{87FC5FEE-271B-49E3-B2B2-E03F86C52749}" dt="2022-04-26T23:27:24.995" v="290" actId="1076"/>
          <ac:spMkLst>
            <pc:docMk/>
            <pc:sldMk cId="752878144" sldId="271"/>
            <ac:spMk id="4" creationId="{6F79791E-36A0-AD4C-34A6-78E87945A952}"/>
          </ac:spMkLst>
        </pc:spChg>
        <pc:spChg chg="add mod">
          <ac:chgData name="Jared Lee Walker" userId="S::jlw732@nau.edu::4d5d2ab5-93f4-43af-8a91-f605cbc66f28" providerId="AD" clId="Web-{87FC5FEE-271B-49E3-B2B2-E03F86C52749}" dt="2022-04-26T23:27:17.714" v="289" actId="1076"/>
          <ac:spMkLst>
            <pc:docMk/>
            <pc:sldMk cId="752878144" sldId="271"/>
            <ac:spMk id="5" creationId="{5BB97E9C-7A48-307A-7408-4DBADAB782F0}"/>
          </ac:spMkLst>
        </pc:spChg>
      </pc:sldChg>
      <pc:sldChg chg="addSp delSp modSp mod setBg">
        <pc:chgData name="Jared Lee Walker" userId="S::jlw732@nau.edu::4d5d2ab5-93f4-43af-8a91-f605cbc66f28" providerId="AD" clId="Web-{87FC5FEE-271B-49E3-B2B2-E03F86C52749}" dt="2022-04-26T23:35:55.999" v="441" actId="14100"/>
        <pc:sldMkLst>
          <pc:docMk/>
          <pc:sldMk cId="53295499" sldId="272"/>
        </pc:sldMkLst>
        <pc:spChg chg="mod">
          <ac:chgData name="Jared Lee Walker" userId="S::jlw732@nau.edu::4d5d2ab5-93f4-43af-8a91-f605cbc66f28" providerId="AD" clId="Web-{87FC5FEE-271B-49E3-B2B2-E03F86C52749}" dt="2022-04-26T23:15:52.163" v="23"/>
          <ac:spMkLst>
            <pc:docMk/>
            <pc:sldMk cId="53295499" sldId="272"/>
            <ac:spMk id="2" creationId="{90F473C3-E422-6005-E391-B88CC7ACE17F}"/>
          </ac:spMkLst>
        </pc:spChg>
        <pc:spChg chg="del">
          <ac:chgData name="Jared Lee Walker" userId="S::jlw732@nau.edu::4d5d2ab5-93f4-43af-8a91-f605cbc66f28" providerId="AD" clId="Web-{87FC5FEE-271B-49E3-B2B2-E03F86C52749}" dt="2022-04-26T23:04:47.893" v="0"/>
          <ac:spMkLst>
            <pc:docMk/>
            <pc:sldMk cId="53295499" sldId="272"/>
            <ac:spMk id="3" creationId="{A990EEE6-6780-A5C8-3B7D-C59B4BF9EB80}"/>
          </ac:spMkLst>
        </pc:spChg>
        <pc:spChg chg="add mod">
          <ac:chgData name="Jared Lee Walker" userId="S::jlw732@nau.edu::4d5d2ab5-93f4-43af-8a91-f605cbc66f28" providerId="AD" clId="Web-{87FC5FEE-271B-49E3-B2B2-E03F86C52749}" dt="2022-04-26T23:34:31.389" v="403" actId="1076"/>
          <ac:spMkLst>
            <pc:docMk/>
            <pc:sldMk cId="53295499" sldId="272"/>
            <ac:spMk id="7" creationId="{034DDB08-7D7B-879E-CAB1-7745D4E86699}"/>
          </ac:spMkLst>
        </pc:spChg>
        <pc:spChg chg="add del">
          <ac:chgData name="Jared Lee Walker" userId="S::jlw732@nau.edu::4d5d2ab5-93f4-43af-8a91-f605cbc66f28" providerId="AD" clId="Web-{87FC5FEE-271B-49E3-B2B2-E03F86C52749}" dt="2022-04-26T23:14:55.287" v="16"/>
          <ac:spMkLst>
            <pc:docMk/>
            <pc:sldMk cId="53295499" sldId="272"/>
            <ac:spMk id="8" creationId="{6B5F0F39-CE44-4E7E-9C48-029B73288275}"/>
          </ac:spMkLst>
        </pc:spChg>
        <pc:spChg chg="add del">
          <ac:chgData name="Jared Lee Walker" userId="S::jlw732@nau.edu::4d5d2ab5-93f4-43af-8a91-f605cbc66f28" providerId="AD" clId="Web-{87FC5FEE-271B-49E3-B2B2-E03F86C52749}" dt="2022-04-26T23:05:22.159" v="6"/>
          <ac:spMkLst>
            <pc:docMk/>
            <pc:sldMk cId="53295499" sldId="272"/>
            <ac:spMk id="9" creationId="{C1D6D60C-113C-58C1-3D10-C60DC8811DB5}"/>
          </ac:spMkLst>
        </pc:spChg>
        <pc:spChg chg="add del">
          <ac:chgData name="Jared Lee Walker" userId="S::jlw732@nau.edu::4d5d2ab5-93f4-43af-8a91-f605cbc66f28" providerId="AD" clId="Web-{87FC5FEE-271B-49E3-B2B2-E03F86C52749}" dt="2022-04-26T23:05:08.409" v="4"/>
          <ac:spMkLst>
            <pc:docMk/>
            <pc:sldMk cId="53295499" sldId="272"/>
            <ac:spMk id="10" creationId="{2C069419-B83B-4E10-A3EF-91A86B5D3570}"/>
          </ac:spMkLst>
        </pc:spChg>
        <pc:spChg chg="add del">
          <ac:chgData name="Jared Lee Walker" userId="S::jlw732@nau.edu::4d5d2ab5-93f4-43af-8a91-f605cbc66f28" providerId="AD" clId="Web-{87FC5FEE-271B-49E3-B2B2-E03F86C52749}" dt="2022-04-26T23:05:32.190" v="8"/>
          <ac:spMkLst>
            <pc:docMk/>
            <pc:sldMk cId="53295499" sldId="272"/>
            <ac:spMk id="11" creationId="{9C531FEA-583B-6D95-9686-4B8197DE87E3}"/>
          </ac:spMkLst>
        </pc:spChg>
        <pc:spChg chg="add del">
          <ac:chgData name="Jared Lee Walker" userId="S::jlw732@nau.edu::4d5d2ab5-93f4-43af-8a91-f605cbc66f28" providerId="AD" clId="Web-{87FC5FEE-271B-49E3-B2B2-E03F86C52749}" dt="2022-04-26T23:15:00.928" v="18"/>
          <ac:spMkLst>
            <pc:docMk/>
            <pc:sldMk cId="53295499" sldId="272"/>
            <ac:spMk id="12" creationId="{B6985553-79CE-36DE-F0F4-02B18B528460}"/>
          </ac:spMkLst>
        </pc:spChg>
        <pc:spChg chg="add del mod">
          <ac:chgData name="Jared Lee Walker" userId="S::jlw732@nau.edu::4d5d2ab5-93f4-43af-8a91-f605cbc66f28" providerId="AD" clId="Web-{87FC5FEE-271B-49E3-B2B2-E03F86C52749}" dt="2022-04-26T23:14:47.319" v="14"/>
          <ac:spMkLst>
            <pc:docMk/>
            <pc:sldMk cId="53295499" sldId="272"/>
            <ac:spMk id="13" creationId="{C1D6D60C-113C-58C1-3D10-C60DC8811DB5}"/>
          </ac:spMkLst>
        </pc:spChg>
        <pc:spChg chg="add del">
          <ac:chgData name="Jared Lee Walker" userId="S::jlw732@nau.edu::4d5d2ab5-93f4-43af-8a91-f605cbc66f28" providerId="AD" clId="Web-{87FC5FEE-271B-49E3-B2B2-E03F86C52749}" dt="2022-04-26T23:15:26.600" v="20"/>
          <ac:spMkLst>
            <pc:docMk/>
            <pc:sldMk cId="53295499" sldId="272"/>
            <ac:spMk id="14" creationId="{927C19F7-0CCA-418E-BD59-C5D8048DEADF}"/>
          </ac:spMkLst>
        </pc:spChg>
        <pc:spChg chg="add del">
          <ac:chgData name="Jared Lee Walker" userId="S::jlw732@nau.edu::4d5d2ab5-93f4-43af-8a91-f605cbc66f28" providerId="AD" clId="Web-{87FC5FEE-271B-49E3-B2B2-E03F86C52749}" dt="2022-04-26T23:15:26.600" v="20"/>
          <ac:spMkLst>
            <pc:docMk/>
            <pc:sldMk cId="53295499" sldId="272"/>
            <ac:spMk id="15" creationId="{D23C8CB8-8C8B-427B-C5FC-B2961C22CB06}"/>
          </ac:spMkLst>
        </pc:spChg>
        <pc:spChg chg="add mod">
          <ac:chgData name="Jared Lee Walker" userId="S::jlw732@nau.edu::4d5d2ab5-93f4-43af-8a91-f605cbc66f28" providerId="AD" clId="Web-{87FC5FEE-271B-49E3-B2B2-E03F86C52749}" dt="2022-04-26T23:35:00.170" v="421" actId="1076"/>
          <ac:spMkLst>
            <pc:docMk/>
            <pc:sldMk cId="53295499" sldId="272"/>
            <ac:spMk id="16" creationId="{2860360F-B975-3CC9-A697-09A114D11687}"/>
          </ac:spMkLst>
        </pc:spChg>
        <pc:spChg chg="add del">
          <ac:chgData name="Jared Lee Walker" userId="S::jlw732@nau.edu::4d5d2ab5-93f4-43af-8a91-f605cbc66f28" providerId="AD" clId="Web-{87FC5FEE-271B-49E3-B2B2-E03F86C52749}" dt="2022-04-26T23:15:52.163" v="22"/>
          <ac:spMkLst>
            <pc:docMk/>
            <pc:sldMk cId="53295499" sldId="272"/>
            <ac:spMk id="17" creationId="{75A337AD-8284-4B78-9149-75BA912FF779}"/>
          </ac:spMkLst>
        </pc:spChg>
        <pc:spChg chg="add del">
          <ac:chgData name="Jared Lee Walker" userId="S::jlw732@nau.edu::4d5d2ab5-93f4-43af-8a91-f605cbc66f28" providerId="AD" clId="Web-{87FC5FEE-271B-49E3-B2B2-E03F86C52749}" dt="2022-04-26T23:15:52.163" v="22"/>
          <ac:spMkLst>
            <pc:docMk/>
            <pc:sldMk cId="53295499" sldId="272"/>
            <ac:spMk id="18" creationId="{C679F8BD-75B0-688D-AD26-D223C5ED88C0}"/>
          </ac:spMkLst>
        </pc:spChg>
        <pc:spChg chg="add mod">
          <ac:chgData name="Jared Lee Walker" userId="S::jlw732@nau.edu::4d5d2ab5-93f4-43af-8a91-f605cbc66f28" providerId="AD" clId="Web-{87FC5FEE-271B-49E3-B2B2-E03F86C52749}" dt="2022-04-26T23:35:55.999" v="441" actId="14100"/>
          <ac:spMkLst>
            <pc:docMk/>
            <pc:sldMk cId="53295499" sldId="272"/>
            <ac:spMk id="19" creationId="{D1E84D98-D050-CA94-DCCB-FE37089E84DB}"/>
          </ac:spMkLst>
        </pc:spChg>
        <pc:spChg chg="add">
          <ac:chgData name="Jared Lee Walker" userId="S::jlw732@nau.edu::4d5d2ab5-93f4-43af-8a91-f605cbc66f28" providerId="AD" clId="Web-{87FC5FEE-271B-49E3-B2B2-E03F86C52749}" dt="2022-04-26T23:15:52.163" v="23"/>
          <ac:spMkLst>
            <pc:docMk/>
            <pc:sldMk cId="53295499" sldId="272"/>
            <ac:spMk id="20" creationId="{6B5F0F39-CE44-4E7E-9C48-029B73288275}"/>
          </ac:spMkLst>
        </pc:spChg>
        <pc:picChg chg="add mod ord">
          <ac:chgData name="Jared Lee Walker" userId="S::jlw732@nau.edu::4d5d2ab5-93f4-43af-8a91-f605cbc66f28" providerId="AD" clId="Web-{87FC5FEE-271B-49E3-B2B2-E03F86C52749}" dt="2022-04-26T23:16:14.725" v="27" actId="14100"/>
          <ac:picMkLst>
            <pc:docMk/>
            <pc:sldMk cId="53295499" sldId="272"/>
            <ac:picMk id="4" creationId="{4C92A111-28F8-AC9A-BFBF-3B6AFA69A63D}"/>
          </ac:picMkLst>
        </pc:picChg>
        <pc:picChg chg="add mod ord">
          <ac:chgData name="Jared Lee Walker" userId="S::jlw732@nau.edu::4d5d2ab5-93f4-43af-8a91-f605cbc66f28" providerId="AD" clId="Web-{87FC5FEE-271B-49E3-B2B2-E03F86C52749}" dt="2022-04-26T23:16:05.975" v="26" actId="14100"/>
          <ac:picMkLst>
            <pc:docMk/>
            <pc:sldMk cId="53295499" sldId="272"/>
            <ac:picMk id="5" creationId="{B2B564BB-8725-152C-F5C4-B04D62733D2B}"/>
          </ac:picMkLst>
        </pc:picChg>
        <pc:picChg chg="add mod ord">
          <ac:chgData name="Jared Lee Walker" userId="S::jlw732@nau.edu::4d5d2ab5-93f4-43af-8a91-f605cbc66f28" providerId="AD" clId="Web-{87FC5FEE-271B-49E3-B2B2-E03F86C52749}" dt="2022-04-26T23:16:19.725" v="28" actId="14100"/>
          <ac:picMkLst>
            <pc:docMk/>
            <pc:sldMk cId="53295499" sldId="272"/>
            <ac:picMk id="6" creationId="{80CD8977-FB2E-5ED7-FD32-D3B2790099E6}"/>
          </ac:picMkLst>
        </pc:picChg>
      </pc:sldChg>
      <pc:sldChg chg="add del replId">
        <pc:chgData name="Jared Lee Walker" userId="S::jlw732@nau.edu::4d5d2ab5-93f4-43af-8a91-f605cbc66f28" providerId="AD" clId="Web-{87FC5FEE-271B-49E3-B2B2-E03F86C52749}" dt="2022-04-26T23:18:14.398" v="53"/>
        <pc:sldMkLst>
          <pc:docMk/>
          <pc:sldMk cId="856752942" sldId="273"/>
        </pc:sldMkLst>
      </pc:sldChg>
    </pc:docChg>
  </pc:docChgLst>
  <pc:docChgLst>
    <pc:chgData name="Abriana C Romero" userId="S::acr287@nau.edu::a869ec3e-d4cc-43f1-bc12-96253b6dfee7" providerId="AD" clId="Web-{4443DDAE-9CBA-4E3F-A9D7-AD5F680521F1}"/>
    <pc:docChg chg="modSld">
      <pc:chgData name="Abriana C Romero" userId="S::acr287@nau.edu::a869ec3e-d4cc-43f1-bc12-96253b6dfee7" providerId="AD" clId="Web-{4443DDAE-9CBA-4E3F-A9D7-AD5F680521F1}" dt="2022-04-26T21:14:39.126" v="10" actId="1076"/>
      <pc:docMkLst>
        <pc:docMk/>
      </pc:docMkLst>
      <pc:sldChg chg="addSp modSp">
        <pc:chgData name="Abriana C Romero" userId="S::acr287@nau.edu::a869ec3e-d4cc-43f1-bc12-96253b6dfee7" providerId="AD" clId="Web-{4443DDAE-9CBA-4E3F-A9D7-AD5F680521F1}" dt="2022-04-26T21:14:39.126" v="10" actId="1076"/>
        <pc:sldMkLst>
          <pc:docMk/>
          <pc:sldMk cId="1763782674" sldId="268"/>
        </pc:sldMkLst>
        <pc:picChg chg="add mod">
          <ac:chgData name="Abriana C Romero" userId="S::acr287@nau.edu::a869ec3e-d4cc-43f1-bc12-96253b6dfee7" providerId="AD" clId="Web-{4443DDAE-9CBA-4E3F-A9D7-AD5F680521F1}" dt="2022-04-26T21:13:08.312" v="3" actId="1076"/>
          <ac:picMkLst>
            <pc:docMk/>
            <pc:sldMk cId="1763782674" sldId="268"/>
            <ac:picMk id="2" creationId="{0A4DEB04-E81A-50F8-6B2C-5962034903C5}"/>
          </ac:picMkLst>
        </pc:picChg>
        <pc:picChg chg="add mod">
          <ac:chgData name="Abriana C Romero" userId="S::acr287@nau.edu::a869ec3e-d4cc-43f1-bc12-96253b6dfee7" providerId="AD" clId="Web-{4443DDAE-9CBA-4E3F-A9D7-AD5F680521F1}" dt="2022-04-26T21:14:39.126" v="10" actId="1076"/>
          <ac:picMkLst>
            <pc:docMk/>
            <pc:sldMk cId="1763782674" sldId="268"/>
            <ac:picMk id="3" creationId="{9D2077F1-5CDD-FF8A-16E2-706C48870507}"/>
          </ac:picMkLst>
        </pc:picChg>
      </pc:sldChg>
    </pc:docChg>
  </pc:docChgLst>
  <pc:docChgLst>
    <pc:chgData name="Jared Lee Walker" userId="S::jlw732@nau.edu::4d5d2ab5-93f4-43af-8a91-f605cbc66f28" providerId="AD" clId="Web-{E3D7EBB1-DFA3-4612-922C-C48DDA66F000}"/>
    <pc:docChg chg="modSld">
      <pc:chgData name="Jared Lee Walker" userId="S::jlw732@nau.edu::4d5d2ab5-93f4-43af-8a91-f605cbc66f28" providerId="AD" clId="Web-{E3D7EBB1-DFA3-4612-922C-C48DDA66F000}" dt="2022-04-26T22:57:43.665" v="1" actId="20577"/>
      <pc:docMkLst>
        <pc:docMk/>
      </pc:docMkLst>
      <pc:sldChg chg="modSp">
        <pc:chgData name="Jared Lee Walker" userId="S::jlw732@nau.edu::4d5d2ab5-93f4-43af-8a91-f605cbc66f28" providerId="AD" clId="Web-{E3D7EBB1-DFA3-4612-922C-C48DDA66F000}" dt="2022-04-26T22:57:43.665" v="1" actId="20577"/>
        <pc:sldMkLst>
          <pc:docMk/>
          <pc:sldMk cId="53295499" sldId="272"/>
        </pc:sldMkLst>
        <pc:spChg chg="mod">
          <ac:chgData name="Jared Lee Walker" userId="S::jlw732@nau.edu::4d5d2ab5-93f4-43af-8a91-f605cbc66f28" providerId="AD" clId="Web-{E3D7EBB1-DFA3-4612-922C-C48DDA66F000}" dt="2022-04-26T22:57:43.665" v="1" actId="20577"/>
          <ac:spMkLst>
            <pc:docMk/>
            <pc:sldMk cId="53295499" sldId="272"/>
            <ac:spMk id="3" creationId="{A990EEE6-6780-A5C8-3B7D-C59B4BF9EB80}"/>
          </ac:spMkLst>
        </pc:spChg>
      </pc:sldChg>
    </pc:docChg>
  </pc:docChgLst>
  <pc:docChgLst>
    <pc:chgData name="Octavio Duran Jr." userId="S::od67@nau.edu::fe295259-6f3a-4397-9b6d-236ca69eb3d1" providerId="AD" clId="Web-{C2C37E24-E77E-4C7C-AFAA-ABDC029731DB}"/>
    <pc:docChg chg="modSld">
      <pc:chgData name="Octavio Duran Jr." userId="S::od67@nau.edu::fe295259-6f3a-4397-9b6d-236ca69eb3d1" providerId="AD" clId="Web-{C2C37E24-E77E-4C7C-AFAA-ABDC029731DB}" dt="2022-04-27T01:58:54.675" v="0" actId="1076"/>
      <pc:docMkLst>
        <pc:docMk/>
      </pc:docMkLst>
      <pc:sldChg chg="modSp">
        <pc:chgData name="Octavio Duran Jr." userId="S::od67@nau.edu::fe295259-6f3a-4397-9b6d-236ca69eb3d1" providerId="AD" clId="Web-{C2C37E24-E77E-4C7C-AFAA-ABDC029731DB}" dt="2022-04-27T01:58:54.675" v="0" actId="1076"/>
        <pc:sldMkLst>
          <pc:docMk/>
          <pc:sldMk cId="143981630" sldId="265"/>
        </pc:sldMkLst>
        <pc:picChg chg="mod">
          <ac:chgData name="Octavio Duran Jr." userId="S::od67@nau.edu::fe295259-6f3a-4397-9b6d-236ca69eb3d1" providerId="AD" clId="Web-{C2C37E24-E77E-4C7C-AFAA-ABDC029731DB}" dt="2022-04-27T01:58:54.675" v="0" actId="1076"/>
          <ac:picMkLst>
            <pc:docMk/>
            <pc:sldMk cId="143981630" sldId="265"/>
            <ac:picMk id="4" creationId="{DE38CB62-A7D6-4253-9588-B6BF940205FD}"/>
          </ac:picMkLst>
        </pc:picChg>
      </pc:sldChg>
    </pc:docChg>
  </pc:docChgLst>
  <pc:docChgLst>
    <pc:chgData name="Jared Lee Walker" userId="S::jlw732@nau.edu::4d5d2ab5-93f4-43af-8a91-f605cbc66f28" providerId="AD" clId="Web-{E29C79F3-ACB6-4A7F-8356-19C1C1515280}"/>
    <pc:docChg chg="modSld">
      <pc:chgData name="Jared Lee Walker" userId="S::jlw732@nau.edu::4d5d2ab5-93f4-43af-8a91-f605cbc66f28" providerId="AD" clId="Web-{E29C79F3-ACB6-4A7F-8356-19C1C1515280}" dt="2022-04-26T21:43:42.635" v="29" actId="20577"/>
      <pc:docMkLst>
        <pc:docMk/>
      </pc:docMkLst>
      <pc:sldChg chg="addSp modSp">
        <pc:chgData name="Jared Lee Walker" userId="S::jlw732@nau.edu::4d5d2ab5-93f4-43af-8a91-f605cbc66f28" providerId="AD" clId="Web-{E29C79F3-ACB6-4A7F-8356-19C1C1515280}" dt="2022-04-26T21:43:42.635" v="29" actId="20577"/>
        <pc:sldMkLst>
          <pc:docMk/>
          <pc:sldMk cId="143981630" sldId="265"/>
        </pc:sldMkLst>
        <pc:spChg chg="mod">
          <ac:chgData name="Jared Lee Walker" userId="S::jlw732@nau.edu::4d5d2ab5-93f4-43af-8a91-f605cbc66f28" providerId="AD" clId="Web-{E29C79F3-ACB6-4A7F-8356-19C1C1515280}" dt="2022-04-26T21:43:42.635" v="29" actId="20577"/>
          <ac:spMkLst>
            <pc:docMk/>
            <pc:sldMk cId="143981630" sldId="265"/>
            <ac:spMk id="8" creationId="{0836321D-A72F-D95E-A859-89A6CE46C543}"/>
          </ac:spMkLst>
        </pc:spChg>
        <pc:picChg chg="add mod">
          <ac:chgData name="Jared Lee Walker" userId="S::jlw732@nau.edu::4d5d2ab5-93f4-43af-8a91-f605cbc66f28" providerId="AD" clId="Web-{E29C79F3-ACB6-4A7F-8356-19C1C1515280}" dt="2022-04-26T21:43:15.273" v="28" actId="14100"/>
          <ac:picMkLst>
            <pc:docMk/>
            <pc:sldMk cId="143981630" sldId="265"/>
            <ac:picMk id="2" creationId="{F4A51B84-3B9F-2FEB-9F0E-69EE4A0882E5}"/>
          </ac:picMkLst>
        </pc:picChg>
      </pc:sldChg>
    </pc:docChg>
  </pc:docChgLst>
  <pc:docChgLst>
    <pc:chgData name="Octavio Duran Jr." userId="S::od67@nau.edu::fe295259-6f3a-4397-9b6d-236ca69eb3d1" providerId="AD" clId="Web-{1C2CFC37-3E35-4F23-84F4-C77B87486DE6}"/>
    <pc:docChg chg="modSld">
      <pc:chgData name="Octavio Duran Jr." userId="S::od67@nau.edu::fe295259-6f3a-4397-9b6d-236ca69eb3d1" providerId="AD" clId="Web-{1C2CFC37-3E35-4F23-84F4-C77B87486DE6}" dt="2022-04-27T00:38:00.983" v="16" actId="1076"/>
      <pc:docMkLst>
        <pc:docMk/>
      </pc:docMkLst>
      <pc:sldChg chg="modSp">
        <pc:chgData name="Octavio Duran Jr." userId="S::od67@nau.edu::fe295259-6f3a-4397-9b6d-236ca69eb3d1" providerId="AD" clId="Web-{1C2CFC37-3E35-4F23-84F4-C77B87486DE6}" dt="2022-04-27T00:37:25.045" v="13" actId="20577"/>
        <pc:sldMkLst>
          <pc:docMk/>
          <pc:sldMk cId="3144978474" sldId="258"/>
        </pc:sldMkLst>
        <pc:spChg chg="mod">
          <ac:chgData name="Octavio Duran Jr." userId="S::od67@nau.edu::fe295259-6f3a-4397-9b6d-236ca69eb3d1" providerId="AD" clId="Web-{1C2CFC37-3E35-4F23-84F4-C77B87486DE6}" dt="2022-04-27T00:37:25.045" v="13" actId="20577"/>
          <ac:spMkLst>
            <pc:docMk/>
            <pc:sldMk cId="3144978474" sldId="258"/>
            <ac:spMk id="3" creationId="{F2F92363-0CF9-CE0F-87C7-06EC1C8D5BAC}"/>
          </ac:spMkLst>
        </pc:spChg>
      </pc:sldChg>
      <pc:sldChg chg="addSp delSp modSp">
        <pc:chgData name="Octavio Duran Jr." userId="S::od67@nau.edu::fe295259-6f3a-4397-9b6d-236ca69eb3d1" providerId="AD" clId="Web-{1C2CFC37-3E35-4F23-84F4-C77B87486DE6}" dt="2022-04-27T00:38:00.983" v="16" actId="1076"/>
        <pc:sldMkLst>
          <pc:docMk/>
          <pc:sldMk cId="53295499" sldId="272"/>
        </pc:sldMkLst>
        <pc:spChg chg="del">
          <ac:chgData name="Octavio Duran Jr." userId="S::od67@nau.edu::fe295259-6f3a-4397-9b6d-236ca69eb3d1" providerId="AD" clId="Web-{1C2CFC37-3E35-4F23-84F4-C77B87486DE6}" dt="2022-04-27T00:18:12.229" v="0"/>
          <ac:spMkLst>
            <pc:docMk/>
            <pc:sldMk cId="53295499" sldId="272"/>
            <ac:spMk id="2" creationId="{90F473C3-E422-6005-E391-B88CC7ACE17F}"/>
          </ac:spMkLst>
        </pc:spChg>
        <pc:spChg chg="add mod">
          <ac:chgData name="Octavio Duran Jr." userId="S::od67@nau.edu::fe295259-6f3a-4397-9b6d-236ca69eb3d1" providerId="AD" clId="Web-{1C2CFC37-3E35-4F23-84F4-C77B87486DE6}" dt="2022-04-27T00:38:00.983" v="16" actId="1076"/>
          <ac:spMkLst>
            <pc:docMk/>
            <pc:sldMk cId="53295499" sldId="272"/>
            <ac:spMk id="3" creationId="{E0E963E4-7112-E2E1-D32D-462CCCBB3D04}"/>
          </ac:spMkLst>
        </pc:spChg>
      </pc:sldChg>
    </pc:docChg>
  </pc:docChgLst>
  <pc:docChgLst>
    <pc:chgData name="Abriana C Romero" userId="S::acr287@nau.edu::a869ec3e-d4cc-43f1-bc12-96253b6dfee7" providerId="AD" clId="Web-{A9742C76-608F-4248-92D2-7F744BE34F11}"/>
    <pc:docChg chg="modSld">
      <pc:chgData name="Abriana C Romero" userId="S::acr287@nau.edu::a869ec3e-d4cc-43f1-bc12-96253b6dfee7" providerId="AD" clId="Web-{A9742C76-608F-4248-92D2-7F744BE34F11}" dt="2022-04-27T01:00:41.863" v="53" actId="1076"/>
      <pc:docMkLst>
        <pc:docMk/>
      </pc:docMkLst>
      <pc:sldChg chg="modSp">
        <pc:chgData name="Abriana C Romero" userId="S::acr287@nau.edu::a869ec3e-d4cc-43f1-bc12-96253b6dfee7" providerId="AD" clId="Web-{A9742C76-608F-4248-92D2-7F744BE34F11}" dt="2022-04-27T01:00:41.863" v="53" actId="1076"/>
        <pc:sldMkLst>
          <pc:docMk/>
          <pc:sldMk cId="906416118" sldId="269"/>
        </pc:sldMkLst>
        <pc:spChg chg="mod">
          <ac:chgData name="Abriana C Romero" userId="S::acr287@nau.edu::a869ec3e-d4cc-43f1-bc12-96253b6dfee7" providerId="AD" clId="Web-{A9742C76-608F-4248-92D2-7F744BE34F11}" dt="2022-04-27T01:00:41.863" v="53" actId="1076"/>
          <ac:spMkLst>
            <pc:docMk/>
            <pc:sldMk cId="906416118" sldId="269"/>
            <ac:spMk id="2" creationId="{89E8BBC8-69ED-556B-605E-FD17717185E0}"/>
          </ac:spMkLst>
        </pc:spChg>
      </pc:sldChg>
    </pc:docChg>
  </pc:docChgLst>
  <pc:docChgLst>
    <pc:chgData name="Jared Lee Walker" userId="S::jlw732@nau.edu::4d5d2ab5-93f4-43af-8a91-f605cbc66f28" providerId="AD" clId="Web-{A19ECB4A-0BCA-4519-9E9A-5068403FEA5F}"/>
    <pc:docChg chg="modSld">
      <pc:chgData name="Jared Lee Walker" userId="S::jlw732@nau.edu::4d5d2ab5-93f4-43af-8a91-f605cbc66f28" providerId="AD" clId="Web-{A19ECB4A-0BCA-4519-9E9A-5068403FEA5F}" dt="2022-04-26T21:07:44.308" v="1"/>
      <pc:docMkLst>
        <pc:docMk/>
      </pc:docMkLst>
      <pc:sldChg chg="addSp delSp modSp mod setBg">
        <pc:chgData name="Jared Lee Walker" userId="S::jlw732@nau.edu::4d5d2ab5-93f4-43af-8a91-f605cbc66f28" providerId="AD" clId="Web-{A19ECB4A-0BCA-4519-9E9A-5068403FEA5F}" dt="2022-04-26T21:07:44.308" v="1"/>
        <pc:sldMkLst>
          <pc:docMk/>
          <pc:sldMk cId="2357685242" sldId="259"/>
        </pc:sldMkLst>
        <pc:spChg chg="mod">
          <ac:chgData name="Jared Lee Walker" userId="S::jlw732@nau.edu::4d5d2ab5-93f4-43af-8a91-f605cbc66f28" providerId="AD" clId="Web-{A19ECB4A-0BCA-4519-9E9A-5068403FEA5F}" dt="2022-04-26T21:07:44.308" v="1"/>
          <ac:spMkLst>
            <pc:docMk/>
            <pc:sldMk cId="2357685242" sldId="259"/>
            <ac:spMk id="2" creationId="{CCCCCD5E-999B-4D9D-AC63-402B6BFDE711}"/>
          </ac:spMkLst>
        </pc:spChg>
        <pc:spChg chg="del">
          <ac:chgData name="Jared Lee Walker" userId="S::jlw732@nau.edu::4d5d2ab5-93f4-43af-8a91-f605cbc66f28" providerId="AD" clId="Web-{A19ECB4A-0BCA-4519-9E9A-5068403FEA5F}" dt="2022-04-26T21:07:40.308" v="0"/>
          <ac:spMkLst>
            <pc:docMk/>
            <pc:sldMk cId="2357685242" sldId="259"/>
            <ac:spMk id="3" creationId="{A6FFBA66-7049-4442-BF1C-BE82B12F08E0}"/>
          </ac:spMkLst>
        </pc:spChg>
        <pc:picChg chg="add mod ord">
          <ac:chgData name="Jared Lee Walker" userId="S::jlw732@nau.edu::4d5d2ab5-93f4-43af-8a91-f605cbc66f28" providerId="AD" clId="Web-{A19ECB4A-0BCA-4519-9E9A-5068403FEA5F}" dt="2022-04-26T21:07:44.308" v="1"/>
          <ac:picMkLst>
            <pc:docMk/>
            <pc:sldMk cId="2357685242" sldId="259"/>
            <ac:picMk id="4" creationId="{A092512F-F7CF-8CA5-F0A4-75F1CDF33E60}"/>
          </ac:picMkLst>
        </pc:picChg>
      </pc:sldChg>
    </pc:docChg>
  </pc:docChgLst>
  <pc:docChgLst>
    <pc:chgData name="Octavio Duran Jr." userId="S::od67@nau.edu::fe295259-6f3a-4397-9b6d-236ca69eb3d1" providerId="AD" clId="Web-{3EA25DB7-4823-47C6-95BA-477CA49943EE}"/>
    <pc:docChg chg="modSld">
      <pc:chgData name="Octavio Duran Jr." userId="S::od67@nau.edu::fe295259-6f3a-4397-9b6d-236ca69eb3d1" providerId="AD" clId="Web-{3EA25DB7-4823-47C6-95BA-477CA49943EE}" dt="2022-04-26T20:34:18.839" v="2" actId="1076"/>
      <pc:docMkLst>
        <pc:docMk/>
      </pc:docMkLst>
      <pc:sldChg chg="modSp">
        <pc:chgData name="Octavio Duran Jr." userId="S::od67@nau.edu::fe295259-6f3a-4397-9b6d-236ca69eb3d1" providerId="AD" clId="Web-{3EA25DB7-4823-47C6-95BA-477CA49943EE}" dt="2022-04-26T20:34:18.839" v="2" actId="1076"/>
        <pc:sldMkLst>
          <pc:docMk/>
          <pc:sldMk cId="3144978474" sldId="258"/>
        </pc:sldMkLst>
        <pc:spChg chg="mod">
          <ac:chgData name="Octavio Duran Jr." userId="S::od67@nau.edu::fe295259-6f3a-4397-9b6d-236ca69eb3d1" providerId="AD" clId="Web-{3EA25DB7-4823-47C6-95BA-477CA49943EE}" dt="2022-04-26T20:34:18.839" v="2" actId="1076"/>
          <ac:spMkLst>
            <pc:docMk/>
            <pc:sldMk cId="3144978474" sldId="258"/>
            <ac:spMk id="6" creationId="{E2A26136-1578-44FC-AA0F-2EF8A06F9F60}"/>
          </ac:spMkLst>
        </pc:spChg>
        <pc:picChg chg="mod">
          <ac:chgData name="Octavio Duran Jr." userId="S::od67@nau.edu::fe295259-6f3a-4397-9b6d-236ca69eb3d1" providerId="AD" clId="Web-{3EA25DB7-4823-47C6-95BA-477CA49943EE}" dt="2022-04-26T20:34:14.636" v="1" actId="1076"/>
          <ac:picMkLst>
            <pc:docMk/>
            <pc:sldMk cId="3144978474" sldId="258"/>
            <ac:picMk id="5" creationId="{839D84C0-E075-49FE-B0A4-F1B02FA83C24}"/>
          </ac:picMkLst>
        </pc:picChg>
      </pc:sldChg>
    </pc:docChg>
  </pc:docChgLst>
  <pc:docChgLst>
    <pc:chgData name="Jared Lee Walker" userId="S::jlw732@nau.edu::4d5d2ab5-93f4-43af-8a91-f605cbc66f28" providerId="AD" clId="Web-{19DD26FF-070C-4E28-9A19-0219030D2E08}"/>
    <pc:docChg chg="modSld">
      <pc:chgData name="Jared Lee Walker" userId="S::jlw732@nau.edu::4d5d2ab5-93f4-43af-8a91-f605cbc66f28" providerId="AD" clId="Web-{19DD26FF-070C-4E28-9A19-0219030D2E08}" dt="2022-04-26T21:32:51.617" v="216" actId="20577"/>
      <pc:docMkLst>
        <pc:docMk/>
      </pc:docMkLst>
      <pc:sldChg chg="addSp modSp">
        <pc:chgData name="Jared Lee Walker" userId="S::jlw732@nau.edu::4d5d2ab5-93f4-43af-8a91-f605cbc66f28" providerId="AD" clId="Web-{19DD26FF-070C-4E28-9A19-0219030D2E08}" dt="2022-04-26T21:20:39.405" v="75" actId="1076"/>
        <pc:sldMkLst>
          <pc:docMk/>
          <pc:sldMk cId="869142784" sldId="257"/>
        </pc:sldMkLst>
        <pc:spChg chg="add mod">
          <ac:chgData name="Jared Lee Walker" userId="S::jlw732@nau.edu::4d5d2ab5-93f4-43af-8a91-f605cbc66f28" providerId="AD" clId="Web-{19DD26FF-070C-4E28-9A19-0219030D2E08}" dt="2022-04-26T21:20:39.405" v="75" actId="1076"/>
          <ac:spMkLst>
            <pc:docMk/>
            <pc:sldMk cId="869142784" sldId="257"/>
            <ac:spMk id="6" creationId="{C1A44DEA-8E1F-7D94-6119-2425BBE3B98A}"/>
          </ac:spMkLst>
        </pc:spChg>
      </pc:sldChg>
      <pc:sldChg chg="addSp modSp">
        <pc:chgData name="Jared Lee Walker" userId="S::jlw732@nau.edu::4d5d2ab5-93f4-43af-8a91-f605cbc66f28" providerId="AD" clId="Web-{19DD26FF-070C-4E28-9A19-0219030D2E08}" dt="2022-04-26T21:32:51.617" v="216" actId="20577"/>
        <pc:sldMkLst>
          <pc:docMk/>
          <pc:sldMk cId="3144978474" sldId="258"/>
        </pc:sldMkLst>
        <pc:spChg chg="add mod">
          <ac:chgData name="Jared Lee Walker" userId="S::jlw732@nau.edu::4d5d2ab5-93f4-43af-8a91-f605cbc66f28" providerId="AD" clId="Web-{19DD26FF-070C-4E28-9A19-0219030D2E08}" dt="2022-04-26T21:32:51.617" v="216" actId="20577"/>
          <ac:spMkLst>
            <pc:docMk/>
            <pc:sldMk cId="3144978474" sldId="258"/>
            <ac:spMk id="3" creationId="{F2F92363-0CF9-CE0F-87C7-06EC1C8D5BAC}"/>
          </ac:spMkLst>
        </pc:spChg>
      </pc:sldChg>
      <pc:sldChg chg="addSp modSp">
        <pc:chgData name="Jared Lee Walker" userId="S::jlw732@nau.edu::4d5d2ab5-93f4-43af-8a91-f605cbc66f28" providerId="AD" clId="Web-{19DD26FF-070C-4E28-9A19-0219030D2E08}" dt="2022-04-26T21:29:51.849" v="211" actId="20577"/>
        <pc:sldMkLst>
          <pc:docMk/>
          <pc:sldMk cId="2357685242" sldId="259"/>
        </pc:sldMkLst>
        <pc:spChg chg="add mod">
          <ac:chgData name="Jared Lee Walker" userId="S::jlw732@nau.edu::4d5d2ab5-93f4-43af-8a91-f605cbc66f28" providerId="AD" clId="Web-{19DD26FF-070C-4E28-9A19-0219030D2E08}" dt="2022-04-26T21:29:51.849" v="211" actId="20577"/>
          <ac:spMkLst>
            <pc:docMk/>
            <pc:sldMk cId="2357685242" sldId="259"/>
            <ac:spMk id="3" creationId="{AB56D9BE-99AA-F5BF-BA00-838DEDD46C98}"/>
          </ac:spMkLst>
        </pc:spChg>
      </pc:sldChg>
      <pc:sldChg chg="addSp modSp">
        <pc:chgData name="Jared Lee Walker" userId="S::jlw732@nau.edu::4d5d2ab5-93f4-43af-8a91-f605cbc66f28" providerId="AD" clId="Web-{19DD26FF-070C-4E28-9A19-0219030D2E08}" dt="2022-04-26T21:24:52.674" v="129" actId="1076"/>
        <pc:sldMkLst>
          <pc:docMk/>
          <pc:sldMk cId="2523865213" sldId="260"/>
        </pc:sldMkLst>
        <pc:spChg chg="add mod">
          <ac:chgData name="Jared Lee Walker" userId="S::jlw732@nau.edu::4d5d2ab5-93f4-43af-8a91-f605cbc66f28" providerId="AD" clId="Web-{19DD26FF-070C-4E28-9A19-0219030D2E08}" dt="2022-04-26T21:24:52.674" v="129" actId="1076"/>
          <ac:spMkLst>
            <pc:docMk/>
            <pc:sldMk cId="2523865213" sldId="260"/>
            <ac:spMk id="2" creationId="{06EDA10B-C11A-E0DE-957A-0DBE65FC9C8B}"/>
          </ac:spMkLst>
        </pc:spChg>
      </pc:sldChg>
      <pc:sldChg chg="addSp delSp modSp mod setBg">
        <pc:chgData name="Jared Lee Walker" userId="S::jlw732@nau.edu::4d5d2ab5-93f4-43af-8a91-f605cbc66f28" providerId="AD" clId="Web-{19DD26FF-070C-4E28-9A19-0219030D2E08}" dt="2022-04-26T21:28:56.661" v="199" actId="1076"/>
        <pc:sldMkLst>
          <pc:docMk/>
          <pc:sldMk cId="1853091438" sldId="261"/>
        </pc:sldMkLst>
        <pc:spChg chg="mod">
          <ac:chgData name="Jared Lee Walker" userId="S::jlw732@nau.edu::4d5d2ab5-93f4-43af-8a91-f605cbc66f28" providerId="AD" clId="Web-{19DD26FF-070C-4E28-9A19-0219030D2E08}" dt="2022-04-26T21:16:02.635" v="1"/>
          <ac:spMkLst>
            <pc:docMk/>
            <pc:sldMk cId="1853091438" sldId="261"/>
            <ac:spMk id="2" creationId="{28BF268B-2FE5-456E-9C16-0C477500D772}"/>
          </ac:spMkLst>
        </pc:spChg>
        <pc:spChg chg="del">
          <ac:chgData name="Jared Lee Walker" userId="S::jlw732@nau.edu::4d5d2ab5-93f4-43af-8a91-f605cbc66f28" providerId="AD" clId="Web-{19DD26FF-070C-4E28-9A19-0219030D2E08}" dt="2022-04-26T21:15:59.557" v="0"/>
          <ac:spMkLst>
            <pc:docMk/>
            <pc:sldMk cId="1853091438" sldId="261"/>
            <ac:spMk id="3" creationId="{93C4FEAC-F571-47D4-B555-70C7A5BC108E}"/>
          </ac:spMkLst>
        </pc:spChg>
        <pc:spChg chg="add mod">
          <ac:chgData name="Jared Lee Walker" userId="S::jlw732@nau.edu::4d5d2ab5-93f4-43af-8a91-f605cbc66f28" providerId="AD" clId="Web-{19DD26FF-070C-4E28-9A19-0219030D2E08}" dt="2022-04-26T21:28:56.661" v="199" actId="1076"/>
          <ac:spMkLst>
            <pc:docMk/>
            <pc:sldMk cId="1853091438" sldId="261"/>
            <ac:spMk id="5" creationId="{9D984AB6-B20A-DAE3-6DFD-8A680B7D3774}"/>
          </ac:spMkLst>
        </pc:spChg>
        <pc:picChg chg="add mod ord">
          <ac:chgData name="Jared Lee Walker" userId="S::jlw732@nau.edu::4d5d2ab5-93f4-43af-8a91-f605cbc66f28" providerId="AD" clId="Web-{19DD26FF-070C-4E28-9A19-0219030D2E08}" dt="2022-04-26T21:16:02.635" v="1"/>
          <ac:picMkLst>
            <pc:docMk/>
            <pc:sldMk cId="1853091438" sldId="261"/>
            <ac:picMk id="4" creationId="{02FD274F-0E1E-43A8-5FBC-BA7AA698A64E}"/>
          </ac:picMkLst>
        </pc:picChg>
      </pc:sldChg>
      <pc:sldChg chg="addSp modSp">
        <pc:chgData name="Jared Lee Walker" userId="S::jlw732@nau.edu::4d5d2ab5-93f4-43af-8a91-f605cbc66f28" providerId="AD" clId="Web-{19DD26FF-070C-4E28-9A19-0219030D2E08}" dt="2022-04-26T21:25:13.971" v="135" actId="1076"/>
        <pc:sldMkLst>
          <pc:docMk/>
          <pc:sldMk cId="2620473712" sldId="263"/>
        </pc:sldMkLst>
        <pc:spChg chg="add mod">
          <ac:chgData name="Jared Lee Walker" userId="S::jlw732@nau.edu::4d5d2ab5-93f4-43af-8a91-f605cbc66f28" providerId="AD" clId="Web-{19DD26FF-070C-4E28-9A19-0219030D2E08}" dt="2022-04-26T21:25:13.971" v="135" actId="1076"/>
          <ac:spMkLst>
            <pc:docMk/>
            <pc:sldMk cId="2620473712" sldId="263"/>
            <ac:spMk id="2" creationId="{1D8C3E17-24D0-79FE-06B6-94E3201F8F68}"/>
          </ac:spMkLst>
        </pc:spChg>
      </pc:sldChg>
      <pc:sldChg chg="addSp modSp">
        <pc:chgData name="Jared Lee Walker" userId="S::jlw732@nau.edu::4d5d2ab5-93f4-43af-8a91-f605cbc66f28" providerId="AD" clId="Web-{19DD26FF-070C-4E28-9A19-0219030D2E08}" dt="2022-04-26T21:25:55.065" v="143" actId="1076"/>
        <pc:sldMkLst>
          <pc:docMk/>
          <pc:sldMk cId="1290339566" sldId="264"/>
        </pc:sldMkLst>
        <pc:spChg chg="add mod">
          <ac:chgData name="Jared Lee Walker" userId="S::jlw732@nau.edu::4d5d2ab5-93f4-43af-8a91-f605cbc66f28" providerId="AD" clId="Web-{19DD26FF-070C-4E28-9A19-0219030D2E08}" dt="2022-04-26T21:25:55.065" v="143" actId="1076"/>
          <ac:spMkLst>
            <pc:docMk/>
            <pc:sldMk cId="1290339566" sldId="264"/>
            <ac:spMk id="2" creationId="{B020CBB6-8FC4-A93F-354F-E68B957DE610}"/>
          </ac:spMkLst>
        </pc:spChg>
      </pc:sldChg>
      <pc:sldChg chg="addSp modSp mod setBg">
        <pc:chgData name="Jared Lee Walker" userId="S::jlw732@nau.edu::4d5d2ab5-93f4-43af-8a91-f605cbc66f28" providerId="AD" clId="Web-{19DD26FF-070C-4E28-9A19-0219030D2E08}" dt="2022-04-26T21:18:27.075" v="23" actId="14100"/>
        <pc:sldMkLst>
          <pc:docMk/>
          <pc:sldMk cId="143981630" sldId="265"/>
        </pc:sldMkLst>
        <pc:spChg chg="add mod">
          <ac:chgData name="Jared Lee Walker" userId="S::jlw732@nau.edu::4d5d2ab5-93f4-43af-8a91-f605cbc66f28" providerId="AD" clId="Web-{19DD26FF-070C-4E28-9A19-0219030D2E08}" dt="2022-04-26T21:18:17.934" v="22" actId="20577"/>
          <ac:spMkLst>
            <pc:docMk/>
            <pc:sldMk cId="143981630" sldId="265"/>
            <ac:spMk id="8" creationId="{0836321D-A72F-D95E-A859-89A6CE46C543}"/>
          </ac:spMkLst>
        </pc:spChg>
        <pc:picChg chg="mod">
          <ac:chgData name="Jared Lee Walker" userId="S::jlw732@nau.edu::4d5d2ab5-93f4-43af-8a91-f605cbc66f28" providerId="AD" clId="Web-{19DD26FF-070C-4E28-9A19-0219030D2E08}" dt="2022-04-26T21:18:27.075" v="23" actId="14100"/>
          <ac:picMkLst>
            <pc:docMk/>
            <pc:sldMk cId="143981630" sldId="265"/>
            <ac:picMk id="4" creationId="{DE38CB62-A7D6-4253-9588-B6BF940205FD}"/>
          </ac:picMkLst>
        </pc:picChg>
      </pc:sldChg>
      <pc:sldChg chg="addSp modSp">
        <pc:chgData name="Jared Lee Walker" userId="S::jlw732@nau.edu::4d5d2ab5-93f4-43af-8a91-f605cbc66f28" providerId="AD" clId="Web-{19DD26FF-070C-4E28-9A19-0219030D2E08}" dt="2022-04-26T21:26:21.315" v="150" actId="1076"/>
        <pc:sldMkLst>
          <pc:docMk/>
          <pc:sldMk cId="1722454248" sldId="266"/>
        </pc:sldMkLst>
        <pc:spChg chg="add mod">
          <ac:chgData name="Jared Lee Walker" userId="S::jlw732@nau.edu::4d5d2ab5-93f4-43af-8a91-f605cbc66f28" providerId="AD" clId="Web-{19DD26FF-070C-4E28-9A19-0219030D2E08}" dt="2022-04-26T21:26:21.315" v="150" actId="1076"/>
          <ac:spMkLst>
            <pc:docMk/>
            <pc:sldMk cId="1722454248" sldId="266"/>
            <ac:spMk id="2" creationId="{DF383C8A-8A26-09A8-AC7E-600DD6F8E400}"/>
          </ac:spMkLst>
        </pc:spChg>
      </pc:sldChg>
      <pc:sldChg chg="addSp modSp">
        <pc:chgData name="Jared Lee Walker" userId="S::jlw732@nau.edu::4d5d2ab5-93f4-43af-8a91-f605cbc66f28" providerId="AD" clId="Web-{19DD26FF-070C-4E28-9A19-0219030D2E08}" dt="2022-04-26T21:26:54.285" v="158" actId="14100"/>
        <pc:sldMkLst>
          <pc:docMk/>
          <pc:sldMk cId="2633989252" sldId="267"/>
        </pc:sldMkLst>
        <pc:spChg chg="add mod">
          <ac:chgData name="Jared Lee Walker" userId="S::jlw732@nau.edu::4d5d2ab5-93f4-43af-8a91-f605cbc66f28" providerId="AD" clId="Web-{19DD26FF-070C-4E28-9A19-0219030D2E08}" dt="2022-04-26T21:26:54.285" v="158" actId="14100"/>
          <ac:spMkLst>
            <pc:docMk/>
            <pc:sldMk cId="2633989252" sldId="267"/>
            <ac:spMk id="2" creationId="{BA9B7086-F049-5FF5-6C08-2EC9D85B63BC}"/>
          </ac:spMkLst>
        </pc:spChg>
      </pc:sldChg>
      <pc:sldChg chg="addSp modSp">
        <pc:chgData name="Jared Lee Walker" userId="S::jlw732@nau.edu::4d5d2ab5-93f4-43af-8a91-f605cbc66f28" providerId="AD" clId="Web-{19DD26FF-070C-4E28-9A19-0219030D2E08}" dt="2022-04-26T21:27:41.957" v="178" actId="1076"/>
        <pc:sldMkLst>
          <pc:docMk/>
          <pc:sldMk cId="1763782674" sldId="268"/>
        </pc:sldMkLst>
        <pc:spChg chg="add mod">
          <ac:chgData name="Jared Lee Walker" userId="S::jlw732@nau.edu::4d5d2ab5-93f4-43af-8a91-f605cbc66f28" providerId="AD" clId="Web-{19DD26FF-070C-4E28-9A19-0219030D2E08}" dt="2022-04-26T21:27:41.957" v="178" actId="1076"/>
          <ac:spMkLst>
            <pc:docMk/>
            <pc:sldMk cId="1763782674" sldId="268"/>
            <ac:spMk id="5" creationId="{2462B1C1-3799-35BB-4A2C-208F033DFADF}"/>
          </ac:spMkLst>
        </pc:spChg>
      </pc:sldChg>
      <pc:sldChg chg="addSp modSp">
        <pc:chgData name="Jared Lee Walker" userId="S::jlw732@nau.edu::4d5d2ab5-93f4-43af-8a91-f605cbc66f28" providerId="AD" clId="Web-{19DD26FF-070C-4E28-9A19-0219030D2E08}" dt="2022-04-26T21:30:43.006" v="212" actId="20577"/>
        <pc:sldMkLst>
          <pc:docMk/>
          <pc:sldMk cId="906416118" sldId="269"/>
        </pc:sldMkLst>
        <pc:spChg chg="add mod">
          <ac:chgData name="Jared Lee Walker" userId="S::jlw732@nau.edu::4d5d2ab5-93f4-43af-8a91-f605cbc66f28" providerId="AD" clId="Web-{19DD26FF-070C-4E28-9A19-0219030D2E08}" dt="2022-04-26T21:30:43.006" v="212" actId="20577"/>
          <ac:spMkLst>
            <pc:docMk/>
            <pc:sldMk cId="906416118" sldId="269"/>
            <ac:spMk id="2" creationId="{89E8BBC8-69ED-556B-605E-FD17717185E0}"/>
          </ac:spMkLst>
        </pc:spChg>
      </pc:sldChg>
      <pc:sldChg chg="addSp modSp">
        <pc:chgData name="Jared Lee Walker" userId="S::jlw732@nau.edu::4d5d2ab5-93f4-43af-8a91-f605cbc66f28" providerId="AD" clId="Web-{19DD26FF-070C-4E28-9A19-0219030D2E08}" dt="2022-04-26T21:22:16.953" v="97" actId="1076"/>
        <pc:sldMkLst>
          <pc:docMk/>
          <pc:sldMk cId="171710630" sldId="270"/>
        </pc:sldMkLst>
        <pc:spChg chg="add mod">
          <ac:chgData name="Jared Lee Walker" userId="S::jlw732@nau.edu::4d5d2ab5-93f4-43af-8a91-f605cbc66f28" providerId="AD" clId="Web-{19DD26FF-070C-4E28-9A19-0219030D2E08}" dt="2022-04-26T21:22:16.953" v="97" actId="1076"/>
          <ac:spMkLst>
            <pc:docMk/>
            <pc:sldMk cId="171710630" sldId="270"/>
            <ac:spMk id="3" creationId="{C03B1EFB-BFEC-DF06-D098-C8A096AC4941}"/>
          </ac:spMkLst>
        </pc:spChg>
      </pc:sldChg>
      <pc:sldChg chg="addSp modSp">
        <pc:chgData name="Jared Lee Walker" userId="S::jlw732@nau.edu::4d5d2ab5-93f4-43af-8a91-f605cbc66f28" providerId="AD" clId="Web-{19DD26FF-070C-4E28-9A19-0219030D2E08}" dt="2022-04-26T21:24:24.517" v="121" actId="1076"/>
        <pc:sldMkLst>
          <pc:docMk/>
          <pc:sldMk cId="752878144" sldId="271"/>
        </pc:sldMkLst>
        <pc:spChg chg="add mod">
          <ac:chgData name="Jared Lee Walker" userId="S::jlw732@nau.edu::4d5d2ab5-93f4-43af-8a91-f605cbc66f28" providerId="AD" clId="Web-{19DD26FF-070C-4E28-9A19-0219030D2E08}" dt="2022-04-26T21:24:24.517" v="121" actId="1076"/>
          <ac:spMkLst>
            <pc:docMk/>
            <pc:sldMk cId="752878144" sldId="271"/>
            <ac:spMk id="2" creationId="{B42A0189-F35D-0051-F313-76E214DC680C}"/>
          </ac:spMkLst>
        </pc:spChg>
      </pc:sldChg>
    </pc:docChg>
  </pc:docChgLst>
  <pc:docChgLst>
    <pc:chgData name="Brendon Parker Jameson" userId="S::bpj25@nau.edu::8f31132b-361e-49d5-9b80-eb2dbfb97412" providerId="AD" clId="Web-{2F2A5351-9E37-43D0-900F-9CEBD64EB069}"/>
    <pc:docChg chg="modSld">
      <pc:chgData name="Brendon Parker Jameson" userId="S::bpj25@nau.edu::8f31132b-361e-49d5-9b80-eb2dbfb97412" providerId="AD" clId="Web-{2F2A5351-9E37-43D0-900F-9CEBD64EB069}" dt="2022-04-28T04:25:10.300" v="1"/>
      <pc:docMkLst>
        <pc:docMk/>
      </pc:docMkLst>
      <pc:sldChg chg="modSp">
        <pc:chgData name="Brendon Parker Jameson" userId="S::bpj25@nau.edu::8f31132b-361e-49d5-9b80-eb2dbfb97412" providerId="AD" clId="Web-{2F2A5351-9E37-43D0-900F-9CEBD64EB069}" dt="2022-04-28T04:25:10.300" v="1"/>
        <pc:sldMkLst>
          <pc:docMk/>
          <pc:sldMk cId="869142784" sldId="257"/>
        </pc:sldMkLst>
        <pc:picChg chg="mod">
          <ac:chgData name="Brendon Parker Jameson" userId="S::bpj25@nau.edu::8f31132b-361e-49d5-9b80-eb2dbfb97412" providerId="AD" clId="Web-{2F2A5351-9E37-43D0-900F-9CEBD64EB069}" dt="2022-04-28T04:25:10.300" v="1"/>
          <ac:picMkLst>
            <pc:docMk/>
            <pc:sldMk cId="869142784" sldId="257"/>
            <ac:picMk id="5" creationId="{5BE54C57-50DF-98FD-D0C3-4BC219DA9F9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828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639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685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283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553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492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869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999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938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22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0063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652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4377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8391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2496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765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06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29-Apr-22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8324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ov"/><Relationship Id="rId1" Type="http://schemas.microsoft.com/office/2007/relationships/media" Target="../media/media7.mov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ov"/><Relationship Id="rId1" Type="http://schemas.microsoft.com/office/2007/relationships/media" Target="../media/media8.mov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err="1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EbAJA</a:t>
            </a:r>
            <a:endParaRPr lang="en-US" err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OCTAVIO DURAN – BUDGET LIASON</a:t>
            </a:r>
          </a:p>
          <a:p>
            <a:r>
              <a:rPr lang="en-U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BRENDON JAMESON – CAD/MANUFACTURING ENGINEER</a:t>
            </a:r>
          </a:p>
          <a:p>
            <a:r>
              <a:rPr lang="en-U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BENJAMIN PLIS – TEST ENGINEER</a:t>
            </a:r>
          </a:p>
          <a:p>
            <a:r>
              <a:rPr lang="en-U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ABRIANA ROMERO – PROJECT MANAGER</a:t>
            </a:r>
          </a:p>
          <a:p>
            <a:r>
              <a:rPr lang="en-U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JARED WALKER - LOGISTICS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3">
            <a:extLst>
              <a:ext uri="{FF2B5EF4-FFF2-40B4-BE49-F238E27FC236}">
                <a16:creationId xmlns:a16="http://schemas.microsoft.com/office/drawing/2014/main" id="{A7A59776-5948-400C-9935-7464561E8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A77F59-5DE9-4081-A989-ED8F4B759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353" y="609600"/>
            <a:ext cx="3108960" cy="2362610"/>
          </a:xfrm>
        </p:spPr>
        <p:txBody>
          <a:bodyPr>
            <a:normAutofit/>
          </a:bodyPr>
          <a:lstStyle/>
          <a:p>
            <a:pPr algn="r"/>
            <a:r>
              <a:rPr lang="en-US" sz="2800"/>
              <a:t>Design Efforts</a:t>
            </a:r>
          </a:p>
        </p:txBody>
      </p:sp>
      <p:sp>
        <p:nvSpPr>
          <p:cNvPr id="13" name="Content Placeholder 10">
            <a:extLst>
              <a:ext uri="{FF2B5EF4-FFF2-40B4-BE49-F238E27FC236}">
                <a16:creationId xmlns:a16="http://schemas.microsoft.com/office/drawing/2014/main" id="{D70FB973-F5D1-3D4F-3A4C-4DC84F42F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7923" y="609601"/>
            <a:ext cx="6628583" cy="2362610"/>
          </a:xfrm>
        </p:spPr>
        <p:txBody>
          <a:bodyPr>
            <a:normAutofit/>
          </a:bodyPr>
          <a:lstStyle/>
          <a:p>
            <a:r>
              <a:rPr lang="en-US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Battery Casing</a:t>
            </a:r>
          </a:p>
          <a:p>
            <a:pPr>
              <a:buClr>
                <a:srgbClr val="FFFFFF"/>
              </a:buClr>
            </a:pPr>
            <a:r>
              <a:rPr lang="en-US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Gearbox (drivetrain)</a:t>
            </a:r>
          </a:p>
        </p:txBody>
      </p:sp>
      <p:pic>
        <p:nvPicPr>
          <p:cNvPr id="3" name="Picture 5" descr="A picture containing whiteboard&#10;&#10;Description automatically generated">
            <a:extLst>
              <a:ext uri="{FF2B5EF4-FFF2-40B4-BE49-F238E27FC236}">
                <a16:creationId xmlns:a16="http://schemas.microsoft.com/office/drawing/2014/main" id="{8CD3A50F-CD41-3C9E-B4FB-C7804C0E8B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003" r="1" b="1090"/>
          <a:stretch/>
        </p:blipFill>
        <p:spPr>
          <a:xfrm>
            <a:off x="883993" y="3219695"/>
            <a:ext cx="2468880" cy="267788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7" name="Picture 7" descr="A picture containing table, worktable&#10;&#10;Description automatically generated">
            <a:extLst>
              <a:ext uri="{FF2B5EF4-FFF2-40B4-BE49-F238E27FC236}">
                <a16:creationId xmlns:a16="http://schemas.microsoft.com/office/drawing/2014/main" id="{DAFEAC74-952D-CAEE-0D9F-272A1287EC8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639" r="2" b="1393"/>
          <a:stretch/>
        </p:blipFill>
        <p:spPr>
          <a:xfrm>
            <a:off x="3535705" y="3219694"/>
            <a:ext cx="2468880" cy="267919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4" name="Picture 4" descr="A picture containing metalware, gear&#10;&#10;Description automatically generated">
            <a:extLst>
              <a:ext uri="{FF2B5EF4-FFF2-40B4-BE49-F238E27FC236}">
                <a16:creationId xmlns:a16="http://schemas.microsoft.com/office/drawing/2014/main" id="{284D6948-6177-E46B-674C-73CC7DCBE63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183" r="21214" b="-3"/>
          <a:stretch/>
        </p:blipFill>
        <p:spPr>
          <a:xfrm>
            <a:off x="6187417" y="3219696"/>
            <a:ext cx="2468880" cy="267788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5BE54C57-50DF-98FD-D0C3-4BC219DA9F9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374" r="27380" b="1"/>
          <a:stretch/>
        </p:blipFill>
        <p:spPr>
          <a:xfrm>
            <a:off x="8839128" y="3219695"/>
            <a:ext cx="2468880" cy="26778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A44DEA-8E1F-7D94-6119-2425BBE3B98A}"/>
              </a:ext>
            </a:extLst>
          </p:cNvPr>
          <p:cNvSpPr txBox="1"/>
          <p:nvPr/>
        </p:nvSpPr>
        <p:spPr>
          <a:xfrm>
            <a:off x="6486525" y="6486525"/>
            <a:ext cx="57038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Brendon Jameson, Octavio Duran 21F13 04/26/22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950D55-1082-9CFB-A7E0-CFB833FCFC98}"/>
              </a:ext>
            </a:extLst>
          </p:cNvPr>
          <p:cNvSpPr txBox="1"/>
          <p:nvPr/>
        </p:nvSpPr>
        <p:spPr>
          <a:xfrm>
            <a:off x="894861" y="5974862"/>
            <a:ext cx="24696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1: Iteration 1 (Battery Casing)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F242B1-8BCB-10EA-8383-2E6C6D9F3602}"/>
              </a:ext>
            </a:extLst>
          </p:cNvPr>
          <p:cNvSpPr txBox="1"/>
          <p:nvPr/>
        </p:nvSpPr>
        <p:spPr>
          <a:xfrm>
            <a:off x="3405554" y="593578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2: Iteration 2 (Battery Casing)​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DE217D-2246-0783-AB4A-DB41BB63D900}"/>
              </a:ext>
            </a:extLst>
          </p:cNvPr>
          <p:cNvSpPr txBox="1"/>
          <p:nvPr/>
        </p:nvSpPr>
        <p:spPr>
          <a:xfrm>
            <a:off x="6140939" y="5838092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3: 7th Iteration of Gearbox Design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46A48D-531F-433C-ADB4-60A884D0660D}"/>
              </a:ext>
            </a:extLst>
          </p:cNvPr>
          <p:cNvSpPr txBox="1"/>
          <p:nvPr/>
        </p:nvSpPr>
        <p:spPr>
          <a:xfrm>
            <a:off x="8837246" y="5974861"/>
            <a:ext cx="33879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4: Torque  Converter</a:t>
            </a:r>
          </a:p>
        </p:txBody>
      </p:sp>
    </p:spTree>
    <p:extLst>
      <p:ext uri="{BB962C8B-B14F-4D97-AF65-F5344CB8AC3E}">
        <p14:creationId xmlns:p14="http://schemas.microsoft.com/office/powerpoint/2010/main" val="869142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C2230-6E98-1CC7-F205-ABBDA61BA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US" sz="2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Design efforts</a:t>
            </a:r>
            <a:endParaRPr lang="en-US" sz="28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96A04C-1114-3AEF-F34E-5CB337E3F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anchor="t">
            <a:normAutofit/>
          </a:bodyPr>
          <a:lstStyle/>
          <a:p>
            <a:r>
              <a:rPr lang="en-US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Final Battery Case Design </a:t>
            </a:r>
          </a:p>
          <a:p>
            <a:pPr>
              <a:buClr>
                <a:srgbClr val="FFFFFF"/>
              </a:buClr>
            </a:pPr>
            <a:r>
              <a:rPr lang="en-US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Battery Fits!</a:t>
            </a:r>
          </a:p>
        </p:txBody>
      </p:sp>
      <p:pic>
        <p:nvPicPr>
          <p:cNvPr id="4" name="Picture 4" descr="A picture containing indoor, floor, equipment&#10;&#10;Description automatically generated">
            <a:extLst>
              <a:ext uri="{FF2B5EF4-FFF2-40B4-BE49-F238E27FC236}">
                <a16:creationId xmlns:a16="http://schemas.microsoft.com/office/drawing/2014/main" id="{40D3B962-09BF-37CE-F774-B26ACDB95F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7182" y="645106"/>
            <a:ext cx="4644256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03B1EFB-BFEC-DF06-D098-C8A096AC4941}"/>
              </a:ext>
            </a:extLst>
          </p:cNvPr>
          <p:cNvSpPr txBox="1"/>
          <p:nvPr/>
        </p:nvSpPr>
        <p:spPr>
          <a:xfrm>
            <a:off x="8796337" y="6486525"/>
            <a:ext cx="33940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Jared Walker 21F13 04/26/22​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F2BF92-C626-9C78-2DAA-177CA658945B}"/>
              </a:ext>
            </a:extLst>
          </p:cNvPr>
          <p:cNvSpPr txBox="1"/>
          <p:nvPr/>
        </p:nvSpPr>
        <p:spPr>
          <a:xfrm>
            <a:off x="4949093" y="5955324"/>
            <a:ext cx="62991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5:​​ Battery Mount Test with failure safety devices</a:t>
            </a:r>
          </a:p>
        </p:txBody>
      </p:sp>
    </p:spTree>
    <p:extLst>
      <p:ext uri="{BB962C8B-B14F-4D97-AF65-F5344CB8AC3E}">
        <p14:creationId xmlns:p14="http://schemas.microsoft.com/office/powerpoint/2010/main" val="171710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80A1D-5C82-4FC9-AC13-187D376C1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Purchasing Plan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A26136-1578-44FC-AA0F-2EF8A06F9F60}"/>
              </a:ext>
            </a:extLst>
          </p:cNvPr>
          <p:cNvSpPr txBox="1"/>
          <p:nvPr/>
        </p:nvSpPr>
        <p:spPr>
          <a:xfrm>
            <a:off x="579120" y="2329934"/>
            <a:ext cx="55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Items 100% Purchased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52ED5EC-D3BB-4633-B5C0-56E948FC0B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49" t="8510" r="309"/>
          <a:stretch/>
        </p:blipFill>
        <p:spPr>
          <a:xfrm>
            <a:off x="5633252" y="530718"/>
            <a:ext cx="6558748" cy="63272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C175F8F-FF17-42B8-AF7A-98E41F0BE866}"/>
              </a:ext>
            </a:extLst>
          </p:cNvPr>
          <p:cNvSpPr txBox="1"/>
          <p:nvPr/>
        </p:nvSpPr>
        <p:spPr>
          <a:xfrm>
            <a:off x="579120" y="3210560"/>
            <a:ext cx="416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Total Spendings: $3,268.01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F92363-0CF9-CE0F-87C7-06EC1C8D5BAC}"/>
              </a:ext>
            </a:extLst>
          </p:cNvPr>
          <p:cNvSpPr txBox="1"/>
          <p:nvPr/>
        </p:nvSpPr>
        <p:spPr>
          <a:xfrm>
            <a:off x="1588" y="6486525"/>
            <a:ext cx="36877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Octavio Duran 21F13 04/26/22​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2C7BD3-7558-CFA5-84B0-B8EE297AE29A}"/>
              </a:ext>
            </a:extLst>
          </p:cNvPr>
          <p:cNvSpPr txBox="1"/>
          <p:nvPr/>
        </p:nvSpPr>
        <p:spPr>
          <a:xfrm>
            <a:off x="7547707" y="123093"/>
            <a:ext cx="3505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Table 1: Final Purchasing Plan</a:t>
            </a:r>
          </a:p>
        </p:txBody>
      </p:sp>
    </p:spTree>
    <p:extLst>
      <p:ext uri="{BB962C8B-B14F-4D97-AF65-F5344CB8AC3E}">
        <p14:creationId xmlns:p14="http://schemas.microsoft.com/office/powerpoint/2010/main" val="3144978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CCD5E-999B-4D9D-AC63-402B6BFDE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Manufacturing Plan</a:t>
            </a: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A092512F-F7CF-8CA5-F0A4-75F1CDF33E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44996" y="640080"/>
            <a:ext cx="9297384" cy="3602736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B56D9BE-99AA-F5BF-BA00-838DEDD46C98}"/>
              </a:ext>
            </a:extLst>
          </p:cNvPr>
          <p:cNvSpPr txBox="1"/>
          <p:nvPr/>
        </p:nvSpPr>
        <p:spPr>
          <a:xfrm>
            <a:off x="8224838" y="6486525"/>
            <a:ext cx="3965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Abriana Romero 21F13 04/26/22​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635F0C-40AA-B556-5339-D56782496839}"/>
              </a:ext>
            </a:extLst>
          </p:cNvPr>
          <p:cNvSpPr txBox="1"/>
          <p:nvPr/>
        </p:nvSpPr>
        <p:spPr>
          <a:xfrm>
            <a:off x="4079630" y="171939"/>
            <a:ext cx="40229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Table 2: Final Manufacturing Plan</a:t>
            </a:r>
          </a:p>
        </p:txBody>
      </p:sp>
    </p:spTree>
    <p:extLst>
      <p:ext uri="{BB962C8B-B14F-4D97-AF65-F5344CB8AC3E}">
        <p14:creationId xmlns:p14="http://schemas.microsoft.com/office/powerpoint/2010/main" val="2357685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0DEE215A-50B8-4350-A74A-83CDCBB3081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167"/>
          <a:stretch/>
        </p:blipFill>
        <p:spPr>
          <a:xfrm rot="10800000">
            <a:off x="-48779" y="269408"/>
            <a:ext cx="4387098" cy="4396845"/>
          </a:xfrm>
          <a:prstGeom prst="rect">
            <a:avLst/>
          </a:prstGeom>
        </p:spPr>
      </p:pic>
      <p:pic>
        <p:nvPicPr>
          <p:cNvPr id="13" name="Picture 12" descr="Text&#10;&#10;Description automatically generated">
            <a:extLst>
              <a:ext uri="{FF2B5EF4-FFF2-40B4-BE49-F238E27FC236}">
                <a16:creationId xmlns:a16="http://schemas.microsoft.com/office/drawing/2014/main" id="{3324CB7F-C4DD-4908-B031-36AA30CE84C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111"/>
          <a:stretch/>
        </p:blipFill>
        <p:spPr>
          <a:xfrm rot="10800000">
            <a:off x="8073597" y="326306"/>
            <a:ext cx="3986322" cy="433994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FBA8806-948E-46C7-A4DF-191F293E77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07535" y="819014"/>
            <a:ext cx="4396845" cy="32976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42A0189-F35D-0051-F313-76E214DC680C}"/>
              </a:ext>
            </a:extLst>
          </p:cNvPr>
          <p:cNvSpPr txBox="1"/>
          <p:nvPr/>
        </p:nvSpPr>
        <p:spPr>
          <a:xfrm>
            <a:off x="8756650" y="6486525"/>
            <a:ext cx="34337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Jared Walker 21F13 04/26/22​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AC7F16-F020-E5C0-3E2F-F38BDECB6BCE}"/>
              </a:ext>
            </a:extLst>
          </p:cNvPr>
          <p:cNvSpPr txBox="1"/>
          <p:nvPr/>
        </p:nvSpPr>
        <p:spPr>
          <a:xfrm>
            <a:off x="259862" y="4900246"/>
            <a:ext cx="37787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6: Finished FE Control Arm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79791E-36A0-AD4C-34A6-78E87945A952}"/>
              </a:ext>
            </a:extLst>
          </p:cNvPr>
          <p:cNvSpPr txBox="1"/>
          <p:nvPr/>
        </p:nvSpPr>
        <p:spPr>
          <a:xfrm>
            <a:off x="4157785" y="4900246"/>
            <a:ext cx="41108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7: Lower Control Arm Fitment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B97E9C-7A48-307A-7408-4DBADAB782F0}"/>
              </a:ext>
            </a:extLst>
          </p:cNvPr>
          <p:cNvSpPr txBox="1"/>
          <p:nvPr/>
        </p:nvSpPr>
        <p:spPr>
          <a:xfrm>
            <a:off x="8212016" y="4900246"/>
            <a:ext cx="39936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8: Slightly Less Terrible Welds</a:t>
            </a:r>
          </a:p>
        </p:txBody>
      </p:sp>
    </p:spTree>
    <p:extLst>
      <p:ext uri="{BB962C8B-B14F-4D97-AF65-F5344CB8AC3E}">
        <p14:creationId xmlns:p14="http://schemas.microsoft.com/office/powerpoint/2010/main" val="752878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0220317_171232 (2)">
            <a:hlinkClick r:id="" action="ppaction://media"/>
            <a:extLst>
              <a:ext uri="{FF2B5EF4-FFF2-40B4-BE49-F238E27FC236}">
                <a16:creationId xmlns:a16="http://schemas.microsoft.com/office/drawing/2014/main" id="{BD0700A6-C8F1-47FA-9996-13732463FA8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21755" y="1219200"/>
            <a:ext cx="9247857" cy="520192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EDA10B-C11A-E0DE-957A-0DBE65FC9C8B}"/>
              </a:ext>
            </a:extLst>
          </p:cNvPr>
          <p:cNvSpPr txBox="1"/>
          <p:nvPr/>
        </p:nvSpPr>
        <p:spPr>
          <a:xfrm>
            <a:off x="8780462" y="6486525"/>
            <a:ext cx="34099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Benjamin Plis 21F13 04/26/22​</a:t>
            </a:r>
          </a:p>
        </p:txBody>
      </p:sp>
    </p:spTree>
    <p:extLst>
      <p:ext uri="{BB962C8B-B14F-4D97-AF65-F5344CB8AC3E}">
        <p14:creationId xmlns:p14="http://schemas.microsoft.com/office/powerpoint/2010/main" val="2523865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0220317_171322">
            <a:hlinkClick r:id="" action="ppaction://media"/>
            <a:extLst>
              <a:ext uri="{FF2B5EF4-FFF2-40B4-BE49-F238E27FC236}">
                <a16:creationId xmlns:a16="http://schemas.microsoft.com/office/drawing/2014/main" id="{827A148C-B96E-4953-8764-CF647E38A6E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52095" y="756919"/>
            <a:ext cx="9852785" cy="5542192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D8C3E17-24D0-79FE-06B6-94E3201F8F68}"/>
              </a:ext>
            </a:extLst>
          </p:cNvPr>
          <p:cNvSpPr txBox="1"/>
          <p:nvPr/>
        </p:nvSpPr>
        <p:spPr>
          <a:xfrm>
            <a:off x="8812212" y="6486525"/>
            <a:ext cx="3378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Benjamin Plis 21F13 04/26/22​</a:t>
            </a:r>
          </a:p>
        </p:txBody>
      </p:sp>
    </p:spTree>
    <p:extLst>
      <p:ext uri="{BB962C8B-B14F-4D97-AF65-F5344CB8AC3E}">
        <p14:creationId xmlns:p14="http://schemas.microsoft.com/office/powerpoint/2010/main" val="2620473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0220311_150832">
            <a:hlinkClick r:id="" action="ppaction://media"/>
            <a:extLst>
              <a:ext uri="{FF2B5EF4-FFF2-40B4-BE49-F238E27FC236}">
                <a16:creationId xmlns:a16="http://schemas.microsoft.com/office/drawing/2014/main" id="{D9BFA8D8-E05B-463C-925A-269501546D87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849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50038" y="916787"/>
            <a:ext cx="2987082" cy="531037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020CBB6-8FC4-A93F-354F-E68B957DE610}"/>
              </a:ext>
            </a:extLst>
          </p:cNvPr>
          <p:cNvSpPr txBox="1"/>
          <p:nvPr/>
        </p:nvSpPr>
        <p:spPr>
          <a:xfrm>
            <a:off x="8177212" y="6486525"/>
            <a:ext cx="401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Brendon Jameson 21F13 04/26/22​</a:t>
            </a:r>
          </a:p>
        </p:txBody>
      </p:sp>
    </p:spTree>
    <p:extLst>
      <p:ext uri="{BB962C8B-B14F-4D97-AF65-F5344CB8AC3E}">
        <p14:creationId xmlns:p14="http://schemas.microsoft.com/office/powerpoint/2010/main" val="1290339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G-0710">
            <a:hlinkClick r:id="" action="ppaction://media"/>
            <a:extLst>
              <a:ext uri="{FF2B5EF4-FFF2-40B4-BE49-F238E27FC236}">
                <a16:creationId xmlns:a16="http://schemas.microsoft.com/office/drawing/2014/main" id="{00FF06C7-5FA0-4D64-890B-6306153734E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28720" y="132643"/>
            <a:ext cx="3708400" cy="659271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F383C8A-8A26-09A8-AC7E-600DD6F8E400}"/>
              </a:ext>
            </a:extLst>
          </p:cNvPr>
          <p:cNvSpPr txBox="1"/>
          <p:nvPr/>
        </p:nvSpPr>
        <p:spPr>
          <a:xfrm>
            <a:off x="8240712" y="6534150"/>
            <a:ext cx="3949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Brendon Jameson 21F13 04/26/22​</a:t>
            </a:r>
          </a:p>
        </p:txBody>
      </p:sp>
    </p:spTree>
    <p:extLst>
      <p:ext uri="{BB962C8B-B14F-4D97-AF65-F5344CB8AC3E}">
        <p14:creationId xmlns:p14="http://schemas.microsoft.com/office/powerpoint/2010/main" val="172245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G-0935">
            <a:hlinkClick r:id="" action="ppaction://media"/>
            <a:extLst>
              <a:ext uri="{FF2B5EF4-FFF2-40B4-BE49-F238E27FC236}">
                <a16:creationId xmlns:a16="http://schemas.microsoft.com/office/drawing/2014/main" id="{760C21DF-AFC7-438A-A90B-41F70A14CF2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9490" y="136748"/>
            <a:ext cx="3620655" cy="6436722"/>
          </a:xfrm>
        </p:spPr>
      </p:pic>
      <p:pic>
        <p:nvPicPr>
          <p:cNvPr id="7" name="Picture 6" descr="A picture containing indoor, cluttered, miller&#10;&#10;Description automatically generated">
            <a:extLst>
              <a:ext uri="{FF2B5EF4-FFF2-40B4-BE49-F238E27FC236}">
                <a16:creationId xmlns:a16="http://schemas.microsoft.com/office/drawing/2014/main" id="{B53C3F13-4659-44DA-B3FE-C7FB5F6077C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69548" y="881801"/>
            <a:ext cx="5936606" cy="44465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A9B7086-F049-5FF5-6C08-2EC9D85B63BC}"/>
              </a:ext>
            </a:extLst>
          </p:cNvPr>
          <p:cNvSpPr txBox="1"/>
          <p:nvPr/>
        </p:nvSpPr>
        <p:spPr>
          <a:xfrm>
            <a:off x="8518525" y="6526212"/>
            <a:ext cx="36718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 Octavio Duran 21F13 04/26/22​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FC1BC1-F914-A3CC-7398-A69F1E85B495}"/>
              </a:ext>
            </a:extLst>
          </p:cNvPr>
          <p:cNvSpPr txBox="1"/>
          <p:nvPr/>
        </p:nvSpPr>
        <p:spPr>
          <a:xfrm>
            <a:off x="7081837" y="6073775"/>
            <a:ext cx="41084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8: Jackshaft Mount Assembly​​</a:t>
            </a:r>
          </a:p>
        </p:txBody>
      </p:sp>
    </p:spTree>
    <p:extLst>
      <p:ext uri="{BB962C8B-B14F-4D97-AF65-F5344CB8AC3E}">
        <p14:creationId xmlns:p14="http://schemas.microsoft.com/office/powerpoint/2010/main" val="2633989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G-0938">
            <a:hlinkClick r:id="" action="ppaction://media"/>
            <a:extLst>
              <a:ext uri="{FF2B5EF4-FFF2-40B4-BE49-F238E27FC236}">
                <a16:creationId xmlns:a16="http://schemas.microsoft.com/office/drawing/2014/main" id="{9D60525D-D2EA-4327-9077-4B74F1609B7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29546" y="288636"/>
            <a:ext cx="3532908" cy="6280727"/>
          </a:xfr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0A4DEB04-E81A-50F8-6B2C-5962034903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955" y="2342791"/>
            <a:ext cx="3356753" cy="2546230"/>
          </a:xfrm>
          <a:prstGeom prst="rect">
            <a:avLst/>
          </a:prstGeom>
        </p:spPr>
      </p:pic>
      <p:pic>
        <p:nvPicPr>
          <p:cNvPr id="3" name="Picture 4" descr="A picture containing floor, indoor, scissors, wooden&#10;&#10;Description automatically generated">
            <a:extLst>
              <a:ext uri="{FF2B5EF4-FFF2-40B4-BE49-F238E27FC236}">
                <a16:creationId xmlns:a16="http://schemas.microsoft.com/office/drawing/2014/main" id="{9D2077F1-5CDD-FF8A-16E2-706C488705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8739" y="2403595"/>
            <a:ext cx="3404558" cy="20364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62B1C1-3799-35BB-4A2C-208F033DFADF}"/>
              </a:ext>
            </a:extLst>
          </p:cNvPr>
          <p:cNvSpPr txBox="1"/>
          <p:nvPr/>
        </p:nvSpPr>
        <p:spPr>
          <a:xfrm>
            <a:off x="8423275" y="6486525"/>
            <a:ext cx="37671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Abriana Romero 21F13 04/26/22​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FA7F86-9981-FD18-E3EC-A9AA7DCBF536}"/>
              </a:ext>
            </a:extLst>
          </p:cNvPr>
          <p:cNvSpPr txBox="1"/>
          <p:nvPr/>
        </p:nvSpPr>
        <p:spPr>
          <a:xfrm>
            <a:off x="406400" y="5041900"/>
            <a:ext cx="36560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9: Rack-Pinion Gear Box (Steering)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03AFA7-A457-2141-CDD9-A6381B30200E}"/>
              </a:ext>
            </a:extLst>
          </p:cNvPr>
          <p:cNvSpPr txBox="1"/>
          <p:nvPr/>
        </p:nvSpPr>
        <p:spPr>
          <a:xfrm>
            <a:off x="8320087" y="4438650"/>
            <a:ext cx="35925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10: Steering Wheel Cut Using Tormach</a:t>
            </a:r>
          </a:p>
        </p:txBody>
      </p:sp>
    </p:spTree>
    <p:extLst>
      <p:ext uri="{BB962C8B-B14F-4D97-AF65-F5344CB8AC3E}">
        <p14:creationId xmlns:p14="http://schemas.microsoft.com/office/powerpoint/2010/main" val="176378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0">
            <a:extLst>
              <a:ext uri="{FF2B5EF4-FFF2-40B4-BE49-F238E27FC236}">
                <a16:creationId xmlns:a16="http://schemas.microsoft.com/office/drawing/2014/main" id="{6B5F0F39-CE44-4E7E-9C48-029B73288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person, tool, cooking, grill&#10;&#10;Description automatically generated">
            <a:extLst>
              <a:ext uri="{FF2B5EF4-FFF2-40B4-BE49-F238E27FC236}">
                <a16:creationId xmlns:a16="http://schemas.microsoft.com/office/drawing/2014/main" id="{80CD8977-FB2E-5ED7-FD32-D3B2790099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95723" y="640078"/>
            <a:ext cx="2443119" cy="3233947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B2B564BB-8725-152C-F5C4-B04D62733D2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62" b="3"/>
          <a:stretch/>
        </p:blipFill>
        <p:spPr>
          <a:xfrm>
            <a:off x="3896143" y="643349"/>
            <a:ext cx="4272713" cy="3236061"/>
          </a:xfrm>
          <a:prstGeom prst="rect">
            <a:avLst/>
          </a:prstGeom>
        </p:spPr>
      </p:pic>
      <p:pic>
        <p:nvPicPr>
          <p:cNvPr id="4" name="Picture 4" descr="A picture containing indoor&#10;&#10;Description automatically generated">
            <a:extLst>
              <a:ext uri="{FF2B5EF4-FFF2-40B4-BE49-F238E27FC236}">
                <a16:creationId xmlns:a16="http://schemas.microsoft.com/office/drawing/2014/main" id="{4C92A111-28F8-AC9A-BFBF-3B6AFA69A63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648" r="21711" b="-2"/>
          <a:stretch/>
        </p:blipFill>
        <p:spPr>
          <a:xfrm>
            <a:off x="8446474" y="640078"/>
            <a:ext cx="2690408" cy="32426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4DDB08-7D7B-879E-CAB1-7745D4E86699}"/>
              </a:ext>
            </a:extLst>
          </p:cNvPr>
          <p:cNvSpPr txBox="1"/>
          <p:nvPr/>
        </p:nvSpPr>
        <p:spPr>
          <a:xfrm>
            <a:off x="57150" y="3938588"/>
            <a:ext cx="3886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11: Drivetrain Mount Fitting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60360F-B975-3CC9-A697-09A114D11687}"/>
              </a:ext>
            </a:extLst>
          </p:cNvPr>
          <p:cNvSpPr txBox="1"/>
          <p:nvPr/>
        </p:nvSpPr>
        <p:spPr>
          <a:xfrm>
            <a:off x="4462462" y="3938588"/>
            <a:ext cx="3251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12: UGRADS chassis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1E84D98-D050-CA94-DCCB-FE37089E84DB}"/>
              </a:ext>
            </a:extLst>
          </p:cNvPr>
          <p:cNvSpPr txBox="1"/>
          <p:nvPr/>
        </p:nvSpPr>
        <p:spPr>
          <a:xfrm>
            <a:off x="7796213" y="3938588"/>
            <a:ext cx="4394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13: Drivetrain Mount Installation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963E4-7112-E2E1-D32D-462CCCBB3D04}"/>
              </a:ext>
            </a:extLst>
          </p:cNvPr>
          <p:cNvSpPr txBox="1"/>
          <p:nvPr/>
        </p:nvSpPr>
        <p:spPr>
          <a:xfrm>
            <a:off x="9787467" y="6163733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Jared Walker 21F13 04/26/22​​</a:t>
            </a:r>
          </a:p>
        </p:txBody>
      </p:sp>
    </p:spTree>
    <p:extLst>
      <p:ext uri="{BB962C8B-B14F-4D97-AF65-F5344CB8AC3E}">
        <p14:creationId xmlns:p14="http://schemas.microsoft.com/office/powerpoint/2010/main" val="532954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G-0941">
            <a:hlinkClick r:id="" action="ppaction://media"/>
            <a:extLst>
              <a:ext uri="{FF2B5EF4-FFF2-40B4-BE49-F238E27FC236}">
                <a16:creationId xmlns:a16="http://schemas.microsoft.com/office/drawing/2014/main" id="{2FED961F-C939-41C2-B068-F157E4B64C4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413" y="130078"/>
            <a:ext cx="3713018" cy="6600922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3F3AE3-3CED-4012-B123-EF5ECE18DB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60" r="26027"/>
          <a:stretch/>
        </p:blipFill>
        <p:spPr>
          <a:xfrm rot="5400000">
            <a:off x="9130140" y="-328499"/>
            <a:ext cx="2731112" cy="33875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84DB88-C7FE-4504-9847-B77C60352EE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9" r="36314"/>
          <a:stretch/>
        </p:blipFill>
        <p:spPr>
          <a:xfrm rot="5400000">
            <a:off x="5058886" y="-407945"/>
            <a:ext cx="2736412" cy="355294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E8BBC8-69ED-556B-605E-FD17717185E0}"/>
              </a:ext>
            </a:extLst>
          </p:cNvPr>
          <p:cNvSpPr txBox="1"/>
          <p:nvPr/>
        </p:nvSpPr>
        <p:spPr>
          <a:xfrm>
            <a:off x="10236993" y="6113463"/>
            <a:ext cx="207248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Benjamin Plis 21F13 04/26/22​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3CCDE1-EF36-7B71-9981-643855003737}"/>
              </a:ext>
            </a:extLst>
          </p:cNvPr>
          <p:cNvSpPr txBox="1"/>
          <p:nvPr/>
        </p:nvSpPr>
        <p:spPr>
          <a:xfrm>
            <a:off x="6494462" y="3089275"/>
            <a:ext cx="3965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14-15: Drivetrain Coupler</a:t>
            </a:r>
          </a:p>
        </p:txBody>
      </p:sp>
    </p:spTree>
    <p:extLst>
      <p:ext uri="{BB962C8B-B14F-4D97-AF65-F5344CB8AC3E}">
        <p14:creationId xmlns:p14="http://schemas.microsoft.com/office/powerpoint/2010/main" val="906416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F268B-2FE5-456E-9C16-0C477500D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8950" y="4926833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Gantt Chart</a:t>
            </a: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02FD274F-0E1E-43A8-5FBC-BA7AA698A6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9537"/>
          <a:stretch/>
        </p:blipFill>
        <p:spPr>
          <a:xfrm>
            <a:off x="20" y="10"/>
            <a:ext cx="12191980" cy="43531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984AB6-B20A-DAE3-6DFD-8A680B7D3774}"/>
              </a:ext>
            </a:extLst>
          </p:cNvPr>
          <p:cNvSpPr txBox="1"/>
          <p:nvPr/>
        </p:nvSpPr>
        <p:spPr>
          <a:xfrm>
            <a:off x="8891588" y="6486525"/>
            <a:ext cx="3298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Benjamin Plis 21F13 04/26/22​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7A7C0C-D4D5-C236-85C3-15B935C2A7CA}"/>
              </a:ext>
            </a:extLst>
          </p:cNvPr>
          <p:cNvSpPr txBox="1"/>
          <p:nvPr/>
        </p:nvSpPr>
        <p:spPr>
          <a:xfrm>
            <a:off x="4224337" y="4454525"/>
            <a:ext cx="37353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16: Updated Gantt Chart</a:t>
            </a:r>
          </a:p>
        </p:txBody>
      </p:sp>
    </p:spTree>
    <p:extLst>
      <p:ext uri="{BB962C8B-B14F-4D97-AF65-F5344CB8AC3E}">
        <p14:creationId xmlns:p14="http://schemas.microsoft.com/office/powerpoint/2010/main" val="18530914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836321D-A72F-D95E-A859-89A6CE46C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r>
              <a:rPr lang="en-U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THANK YOU, QUESTIONS?</a:t>
            </a:r>
          </a:p>
          <a:p>
            <a:pPr>
              <a:buClr>
                <a:srgbClr val="FFFFFF"/>
              </a:buClr>
            </a:pPr>
            <a:r>
              <a:rPr lang="en-U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TOTAL HOURS OVER BOTH SEMESTERS </a:t>
            </a:r>
          </a:p>
        </p:txBody>
      </p:sp>
      <p:pic>
        <p:nvPicPr>
          <p:cNvPr id="4" name="IMG-0980">
            <a:hlinkClick r:id="" action="ppaction://media"/>
            <a:extLst>
              <a:ext uri="{FF2B5EF4-FFF2-40B4-BE49-F238E27FC236}">
                <a16:creationId xmlns:a16="http://schemas.microsoft.com/office/drawing/2014/main" id="{DE38CB62-A7D6-4253-9588-B6BF940205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93552" y="626963"/>
            <a:ext cx="4241395" cy="5736208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F4A51B84-3B9F-2FEB-9F0E-69EE4A0882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5012" y="3641725"/>
            <a:ext cx="4808538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83835311886D4DA894979046AF96F4" ma:contentTypeVersion="11" ma:contentTypeDescription="Create a new document." ma:contentTypeScope="" ma:versionID="8e8f6f0dc5d68bc45a6cef5a2a40e0a5">
  <xsd:schema xmlns:xsd="http://www.w3.org/2001/XMLSchema" xmlns:xs="http://www.w3.org/2001/XMLSchema" xmlns:p="http://schemas.microsoft.com/office/2006/metadata/properties" xmlns:ns2="2313466c-6080-4749-bdbf-11923c63b6c9" targetNamespace="http://schemas.microsoft.com/office/2006/metadata/properties" ma:root="true" ma:fieldsID="f5536f773d9379e1f20a6d61c77f671e" ns2:_="">
    <xsd:import namespace="2313466c-6080-4749-bdbf-11923c63b6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13466c-6080-4749-bdbf-11923c63b6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541F82-F3E9-4C83-AF97-554D3039E0BF}">
  <ds:schemaRefs>
    <ds:schemaRef ds:uri="2313466c-6080-4749-bdbf-11923c63b6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8F36891-D8C9-4EC5-AC3B-D9BAA32339E8}">
  <ds:schemaRefs>
    <ds:schemaRef ds:uri="2313466c-6080-4749-bdbf-11923c63b6c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A384FAA-EF76-4597-9BF3-720AA3486C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270</Words>
  <Application>Microsoft Office PowerPoint</Application>
  <PresentationFormat>Widescreen</PresentationFormat>
  <Paragraphs>51</Paragraphs>
  <Slides>16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Century Gothic</vt:lpstr>
      <vt:lpstr>Mesh</vt:lpstr>
      <vt:lpstr>EbAJA</vt:lpstr>
      <vt:lpstr>Design Efforts</vt:lpstr>
      <vt:lpstr>Design efforts</vt:lpstr>
      <vt:lpstr>Purchasing Plan</vt:lpstr>
      <vt:lpstr>Manufacturing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Gantt Chart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Benjamin Joseph Plis</cp:lastModifiedBy>
  <cp:revision>1</cp:revision>
  <dcterms:created xsi:type="dcterms:W3CDTF">2022-03-29T19:07:11Z</dcterms:created>
  <dcterms:modified xsi:type="dcterms:W3CDTF">2022-04-29T19:35:17Z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0x0101002183835311886D4DA894979046AF96F4</vt:lpwstr>
  </property>
</Properties>
</file>